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10693400" cx="15125700"/>
  <p:notesSz cx="15125700" cy="10693400"/>
  <p:embeddedFontLst>
    <p:embeddedFont>
      <p:font typeface="Gill Sans"/>
      <p:regular r:id="rId20"/>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22" roundtripDataSignature="AMtx7miZN6SlV3MWaRn9/mzQRhEqlLyB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illSans-regular.fntdata"/><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font" Target="fonts/GillSans-bold.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6554788" cy="5365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8567738" y="0"/>
            <a:ext cx="6554787" cy="53657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56825"/>
            <a:ext cx="6554788" cy="53657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8567738" y="10156825"/>
            <a:ext cx="6554787" cy="53657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notes"/>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2: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61bdd4b2ff_0_513: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g61bdd4b2ff_0_513: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g61bdd4b2ff_0_513: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fi-FI"/>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62caeaf65f_0_4: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6" name="Google Shape;296;g62caeaf65f_0_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7" name="Google Shape;297;g62caeaf65f_0_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3db04c77390_0_308:notes"/>
          <p:cNvSpPr txBox="1"/>
          <p:nvPr>
            <p:ph idx="1" type="body"/>
          </p:nvPr>
        </p:nvSpPr>
        <p:spPr>
          <a:xfrm>
            <a:off x="1512888" y="5146675"/>
            <a:ext cx="12099900" cy="4210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6" name="Google Shape;306;g3db04c77390_0_308:notes"/>
          <p:cNvSpPr/>
          <p:nvPr>
            <p:ph idx="2" type="sldImg"/>
          </p:nvPr>
        </p:nvSpPr>
        <p:spPr>
          <a:xfrm>
            <a:off x="5009858" y="1336675"/>
            <a:ext cx="5106000" cy="36084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3db04c77390_0_406:notes"/>
          <p:cNvSpPr/>
          <p:nvPr>
            <p:ph idx="2" type="sldImg"/>
          </p:nvPr>
        </p:nvSpPr>
        <p:spPr>
          <a:xfrm>
            <a:off x="2214726" y="802005"/>
            <a:ext cx="10697700" cy="40101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3db04c77390_0_406:notes"/>
          <p:cNvSpPr txBox="1"/>
          <p:nvPr>
            <p:ph idx="1" type="body"/>
          </p:nvPr>
        </p:nvSpPr>
        <p:spPr>
          <a:xfrm>
            <a:off x="1512570" y="5079365"/>
            <a:ext cx="12100500" cy="4812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db04c77390_0_98:notes"/>
          <p:cNvSpPr txBox="1"/>
          <p:nvPr>
            <p:ph idx="1" type="body"/>
          </p:nvPr>
        </p:nvSpPr>
        <p:spPr>
          <a:xfrm>
            <a:off x="1512888" y="5146675"/>
            <a:ext cx="12099900" cy="4210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g3db04c77390_0_98:notes"/>
          <p:cNvSpPr/>
          <p:nvPr>
            <p:ph idx="2" type="sldImg"/>
          </p:nvPr>
        </p:nvSpPr>
        <p:spPr>
          <a:xfrm>
            <a:off x="5009858" y="1336675"/>
            <a:ext cx="5106000" cy="36084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db04c77390_0_196:notes"/>
          <p:cNvSpPr/>
          <p:nvPr>
            <p:ph idx="2" type="sldImg"/>
          </p:nvPr>
        </p:nvSpPr>
        <p:spPr>
          <a:xfrm>
            <a:off x="5011089" y="1336675"/>
            <a:ext cx="5103600" cy="3608400"/>
          </a:xfrm>
          <a:custGeom>
            <a:rect b="b" l="l" r="r" t="t"/>
            <a:pathLst>
              <a:path extrusionOk="0" h="120000" w="120000">
                <a:moveTo>
                  <a:pt x="0" y="0"/>
                </a:moveTo>
                <a:lnTo>
                  <a:pt x="120000" y="0"/>
                </a:lnTo>
                <a:lnTo>
                  <a:pt x="120000" y="120000"/>
                </a:lnTo>
                <a:lnTo>
                  <a:pt x="0" y="120000"/>
                </a:lnTo>
                <a:close/>
              </a:path>
            </a:pathLst>
          </a:custGeom>
          <a:noFill/>
          <a:ln cap="flat" cmpd="sng" w="23625">
            <a:solidFill>
              <a:srgbClr val="000000"/>
            </a:solidFill>
            <a:prstDash val="solid"/>
            <a:round/>
            <a:headEnd len="sm" w="sm" type="none"/>
            <a:tailEnd len="sm" w="sm" type="none"/>
          </a:ln>
        </p:spPr>
      </p:sp>
      <p:sp>
        <p:nvSpPr>
          <p:cNvPr id="201" name="Google Shape;201;g3db04c77390_0_196:notes"/>
          <p:cNvSpPr txBox="1"/>
          <p:nvPr>
            <p:ph idx="1" type="body"/>
          </p:nvPr>
        </p:nvSpPr>
        <p:spPr>
          <a:xfrm>
            <a:off x="1512888" y="5146675"/>
            <a:ext cx="12099900" cy="4209900"/>
          </a:xfrm>
          <a:prstGeom prst="rect">
            <a:avLst/>
          </a:prstGeom>
          <a:noFill/>
          <a:ln>
            <a:noFill/>
          </a:ln>
        </p:spPr>
        <p:txBody>
          <a:bodyPr anchorCtr="0" anchor="t" bIns="49950" lIns="99900" spcFirstLastPara="1" rIns="99900" wrap="square" tIns="49950">
            <a:noAutofit/>
          </a:bodyPr>
          <a:lstStyle/>
          <a:p>
            <a:pPr indent="0" lvl="0" marL="0" rtl="0" algn="l">
              <a:lnSpc>
                <a:spcPct val="100000"/>
              </a:lnSpc>
              <a:spcBef>
                <a:spcPts val="0"/>
              </a:spcBef>
              <a:spcAft>
                <a:spcPts val="0"/>
              </a:spcAft>
              <a:buSzPts val="1500"/>
              <a:buNone/>
            </a:pPr>
            <a:r>
              <a:t/>
            </a:r>
            <a:endParaRPr/>
          </a:p>
        </p:txBody>
      </p:sp>
      <p:sp>
        <p:nvSpPr>
          <p:cNvPr id="202" name="Google Shape;202;g3db04c77390_0_196:notes"/>
          <p:cNvSpPr txBox="1"/>
          <p:nvPr>
            <p:ph idx="12" type="sldNum"/>
          </p:nvPr>
        </p:nvSpPr>
        <p:spPr>
          <a:xfrm>
            <a:off x="8567738" y="10156825"/>
            <a:ext cx="6554400" cy="536700"/>
          </a:xfrm>
          <a:prstGeom prst="rect">
            <a:avLst/>
          </a:prstGeom>
          <a:noFill/>
          <a:ln>
            <a:noFill/>
          </a:ln>
        </p:spPr>
        <p:txBody>
          <a:bodyPr anchorCtr="0" anchor="b" bIns="49950" lIns="99900" spcFirstLastPara="1" rIns="99900" wrap="square" tIns="49950">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fi-FI" sz="1500"/>
              <a:t>‹#›</a:t>
            </a:fld>
            <a:endParaRPr sz="15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61bdd4b2ff_0_6: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g61bdd4b2ff_0_6: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7" name="Google Shape;227;g61bdd4b2ff_0_6: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61bdd4b2ff_0_523: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6" name="Google Shape;236;g61bdd4b2ff_0_523: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7" name="Google Shape;237;g61bdd4b2ff_0_523: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fi-FI"/>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61bdd4b2ff_0_109: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6" name="Google Shape;246;g61bdd4b2ff_0_109: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7" name="Google Shape;247;g61bdd4b2ff_0_109: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61bdd4b2ff_0_204: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g61bdd4b2ff_0_20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7" name="Google Shape;257;g61bdd4b2ff_0_20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61bdd4b2ff_0_299: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Google Shape;266;g61bdd4b2ff_0_299: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7" name="Google Shape;267;g61bdd4b2ff_0_299: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61bdd4b2ff_0_394:notes"/>
          <p:cNvSpPr/>
          <p:nvPr>
            <p:ph idx="2" type="sldImg"/>
          </p:nvPr>
        </p:nvSpPr>
        <p:spPr>
          <a:xfrm>
            <a:off x="5010150" y="1336675"/>
            <a:ext cx="51054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g61bdd4b2ff_0_39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7" name="Google Shape;277;g61bdd4b2ff_0_39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 name="Shape 15"/>
        <p:cNvGrpSpPr/>
        <p:nvPr/>
      </p:nvGrpSpPr>
      <p:grpSpPr>
        <a:xfrm>
          <a:off x="0" y="0"/>
          <a:ext cx="0" cy="0"/>
          <a:chOff x="0" y="0"/>
          <a:chExt cx="0" cy="0"/>
        </a:xfrm>
      </p:grpSpPr>
      <p:sp>
        <p:nvSpPr>
          <p:cNvPr id="16" name="Google Shape;16;p15"/>
          <p:cNvSpPr/>
          <p:nvPr/>
        </p:nvSpPr>
        <p:spPr>
          <a:xfrm>
            <a:off x="0" y="0"/>
            <a:ext cx="15125700" cy="106934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E006"/>
              </a:solidFill>
              <a:latin typeface="Calibri"/>
              <a:ea typeface="Calibri"/>
              <a:cs typeface="Calibri"/>
              <a:sym typeface="Calibri"/>
            </a:endParaRPr>
          </a:p>
        </p:txBody>
      </p:sp>
      <p:pic>
        <p:nvPicPr>
          <p:cNvPr id="17" name="Google Shape;17;p15"/>
          <p:cNvPicPr preferRelativeResize="0"/>
          <p:nvPr/>
        </p:nvPicPr>
        <p:blipFill rotWithShape="1">
          <a:blip r:embed="rId2">
            <a:alphaModFix/>
          </a:blip>
          <a:srcRect b="0" l="0" r="0" t="0"/>
          <a:stretch/>
        </p:blipFill>
        <p:spPr>
          <a:xfrm>
            <a:off x="9665243" y="606521"/>
            <a:ext cx="8571667" cy="8814054"/>
          </a:xfrm>
          <a:prstGeom prst="rect">
            <a:avLst/>
          </a:prstGeom>
          <a:noFill/>
          <a:ln>
            <a:noFill/>
          </a:ln>
        </p:spPr>
      </p:pic>
      <p:sp>
        <p:nvSpPr>
          <p:cNvPr id="18" name="Google Shape;18;p15"/>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5"/>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5"/>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21" name="Google Shape;21;p15"/>
          <p:cNvPicPr preferRelativeResize="0"/>
          <p:nvPr/>
        </p:nvPicPr>
        <p:blipFill rotWithShape="1">
          <a:blip r:embed="rId3">
            <a:alphaModFix/>
          </a:blip>
          <a:srcRect b="0" l="0" r="0" t="0"/>
          <a:stretch/>
        </p:blipFill>
        <p:spPr>
          <a:xfrm>
            <a:off x="5597525" y="9032114"/>
            <a:ext cx="3930650" cy="90707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70" name="Shape 70"/>
        <p:cNvGrpSpPr/>
        <p:nvPr/>
      </p:nvGrpSpPr>
      <p:grpSpPr>
        <a:xfrm>
          <a:off x="0" y="0"/>
          <a:ext cx="0" cy="0"/>
          <a:chOff x="0" y="0"/>
          <a:chExt cx="0" cy="0"/>
        </a:xfrm>
      </p:grpSpPr>
      <p:sp>
        <p:nvSpPr>
          <p:cNvPr id="71" name="Google Shape;71;p23"/>
          <p:cNvSpPr/>
          <p:nvPr/>
        </p:nvSpPr>
        <p:spPr>
          <a:xfrm>
            <a:off x="0" y="8166100"/>
            <a:ext cx="15125700" cy="25273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2" name="Google Shape;72;p23"/>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3"/>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3"/>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75" name="Shape 75"/>
        <p:cNvGrpSpPr/>
        <p:nvPr/>
      </p:nvGrpSpPr>
      <p:grpSpPr>
        <a:xfrm>
          <a:off x="0" y="0"/>
          <a:ext cx="0" cy="0"/>
          <a:chOff x="0" y="0"/>
          <a:chExt cx="0" cy="0"/>
        </a:xfrm>
      </p:grpSpPr>
      <p:sp>
        <p:nvSpPr>
          <p:cNvPr id="76" name="Google Shape;76;p24"/>
          <p:cNvSpPr txBox="1"/>
          <p:nvPr>
            <p:ph type="ctrTitle"/>
          </p:nvPr>
        </p:nvSpPr>
        <p:spPr>
          <a:xfrm>
            <a:off x="1134427" y="3314954"/>
            <a:ext cx="12856845" cy="2245614"/>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4"/>
          <p:cNvSpPr txBox="1"/>
          <p:nvPr>
            <p:ph idx="1" type="subTitle"/>
          </p:nvPr>
        </p:nvSpPr>
        <p:spPr>
          <a:xfrm>
            <a:off x="2268855" y="5988304"/>
            <a:ext cx="10587990" cy="267335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4"/>
          <p:cNvSpPr txBox="1"/>
          <p:nvPr>
            <p:ph idx="11" type="ftr"/>
          </p:nvPr>
        </p:nvSpPr>
        <p:spPr>
          <a:xfrm>
            <a:off x="5142738" y="9944862"/>
            <a:ext cx="4840224" cy="53467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4"/>
          <p:cNvSpPr txBox="1"/>
          <p:nvPr>
            <p:ph idx="10" type="dt"/>
          </p:nvPr>
        </p:nvSpPr>
        <p:spPr>
          <a:xfrm>
            <a:off x="756285" y="9944862"/>
            <a:ext cx="3478911" cy="53467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4"/>
          <p:cNvSpPr txBox="1"/>
          <p:nvPr>
            <p:ph idx="12" type="sldNum"/>
          </p:nvPr>
        </p:nvSpPr>
        <p:spPr>
          <a:xfrm>
            <a:off x="10890504" y="9944862"/>
            <a:ext cx="3478911" cy="53467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81" name="Shape 81"/>
        <p:cNvGrpSpPr/>
        <p:nvPr/>
      </p:nvGrpSpPr>
      <p:grpSpPr>
        <a:xfrm>
          <a:off x="0" y="0"/>
          <a:ext cx="0" cy="0"/>
          <a:chOff x="0" y="0"/>
          <a:chExt cx="0" cy="0"/>
        </a:xfrm>
      </p:grpSpPr>
      <p:sp>
        <p:nvSpPr>
          <p:cNvPr id="82" name="Google Shape;82;p25"/>
          <p:cNvSpPr txBox="1"/>
          <p:nvPr>
            <p:ph type="title"/>
          </p:nvPr>
        </p:nvSpPr>
        <p:spPr>
          <a:xfrm>
            <a:off x="2386421" y="390145"/>
            <a:ext cx="10352857" cy="5435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400" u="sng">
                <a:solidFill>
                  <a:srgbClr val="231F20"/>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5"/>
          <p:cNvSpPr txBox="1"/>
          <p:nvPr>
            <p:ph idx="1" type="body"/>
          </p:nvPr>
        </p:nvSpPr>
        <p:spPr>
          <a:xfrm>
            <a:off x="756285" y="2459482"/>
            <a:ext cx="6579679" cy="705764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84" name="Google Shape;84;p25"/>
          <p:cNvSpPr txBox="1"/>
          <p:nvPr>
            <p:ph idx="2" type="body"/>
          </p:nvPr>
        </p:nvSpPr>
        <p:spPr>
          <a:xfrm>
            <a:off x="7789735" y="2459482"/>
            <a:ext cx="6579679" cy="7057644"/>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85" name="Google Shape;85;p25"/>
          <p:cNvSpPr txBox="1"/>
          <p:nvPr>
            <p:ph idx="11" type="ftr"/>
          </p:nvPr>
        </p:nvSpPr>
        <p:spPr>
          <a:xfrm>
            <a:off x="5142738" y="9944862"/>
            <a:ext cx="4840224" cy="53467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5"/>
          <p:cNvSpPr txBox="1"/>
          <p:nvPr>
            <p:ph idx="10" type="dt"/>
          </p:nvPr>
        </p:nvSpPr>
        <p:spPr>
          <a:xfrm>
            <a:off x="756285" y="9944862"/>
            <a:ext cx="3478911" cy="53467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5"/>
          <p:cNvSpPr txBox="1"/>
          <p:nvPr>
            <p:ph idx="12" type="sldNum"/>
          </p:nvPr>
        </p:nvSpPr>
        <p:spPr>
          <a:xfrm>
            <a:off x="10890504" y="9944862"/>
            <a:ext cx="3478911" cy="53467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88" name="Shape 88"/>
        <p:cNvGrpSpPr/>
        <p:nvPr/>
      </p:nvGrpSpPr>
      <p:grpSpPr>
        <a:xfrm>
          <a:off x="0" y="0"/>
          <a:ext cx="0" cy="0"/>
          <a:chOff x="0" y="0"/>
          <a:chExt cx="0" cy="0"/>
        </a:xfrm>
      </p:grpSpPr>
      <p:sp>
        <p:nvSpPr>
          <p:cNvPr id="89" name="Google Shape;89;p26"/>
          <p:cNvSpPr txBox="1"/>
          <p:nvPr>
            <p:ph type="title"/>
          </p:nvPr>
        </p:nvSpPr>
        <p:spPr>
          <a:xfrm>
            <a:off x="2386421" y="390145"/>
            <a:ext cx="10352857" cy="5435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3400" u="sng">
                <a:solidFill>
                  <a:srgbClr val="231F20"/>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26"/>
          <p:cNvSpPr txBox="1"/>
          <p:nvPr>
            <p:ph idx="11" type="ftr"/>
          </p:nvPr>
        </p:nvSpPr>
        <p:spPr>
          <a:xfrm>
            <a:off x="5142738" y="9944862"/>
            <a:ext cx="4840224" cy="53467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26"/>
          <p:cNvSpPr txBox="1"/>
          <p:nvPr>
            <p:ph idx="10" type="dt"/>
          </p:nvPr>
        </p:nvSpPr>
        <p:spPr>
          <a:xfrm>
            <a:off x="756285" y="9944862"/>
            <a:ext cx="3478911" cy="53467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6"/>
          <p:cNvSpPr txBox="1"/>
          <p:nvPr>
            <p:ph idx="12" type="sldNum"/>
          </p:nvPr>
        </p:nvSpPr>
        <p:spPr>
          <a:xfrm>
            <a:off x="10890504" y="9944862"/>
            <a:ext cx="3478911" cy="53467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93" name="Shape 93"/>
        <p:cNvGrpSpPr/>
        <p:nvPr/>
      </p:nvGrpSpPr>
      <p:grpSpPr>
        <a:xfrm>
          <a:off x="0" y="0"/>
          <a:ext cx="0" cy="0"/>
          <a:chOff x="0" y="0"/>
          <a:chExt cx="0" cy="0"/>
        </a:xfrm>
      </p:grpSpPr>
      <p:sp>
        <p:nvSpPr>
          <p:cNvPr id="94" name="Google Shape;94;p27"/>
          <p:cNvSpPr txBox="1"/>
          <p:nvPr>
            <p:ph idx="11" type="ftr"/>
          </p:nvPr>
        </p:nvSpPr>
        <p:spPr>
          <a:xfrm>
            <a:off x="5142738" y="9944862"/>
            <a:ext cx="4840224" cy="53467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27"/>
          <p:cNvSpPr txBox="1"/>
          <p:nvPr>
            <p:ph idx="10" type="dt"/>
          </p:nvPr>
        </p:nvSpPr>
        <p:spPr>
          <a:xfrm>
            <a:off x="756285" y="9944862"/>
            <a:ext cx="3478911" cy="53467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27"/>
          <p:cNvSpPr txBox="1"/>
          <p:nvPr>
            <p:ph idx="12" type="sldNum"/>
          </p:nvPr>
        </p:nvSpPr>
        <p:spPr>
          <a:xfrm>
            <a:off x="10890504" y="9944862"/>
            <a:ext cx="3478911" cy="53467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3" name="Shape 103"/>
        <p:cNvGrpSpPr/>
        <p:nvPr/>
      </p:nvGrpSpPr>
      <p:grpSpPr>
        <a:xfrm>
          <a:off x="0" y="0"/>
          <a:ext cx="0" cy="0"/>
          <a:chOff x="0" y="0"/>
          <a:chExt cx="0" cy="0"/>
        </a:xfrm>
      </p:grpSpPr>
      <p:sp>
        <p:nvSpPr>
          <p:cNvPr id="104" name="Google Shape;104;g61bdd4b2ff_0_451"/>
          <p:cNvSpPr/>
          <p:nvPr/>
        </p:nvSpPr>
        <p:spPr>
          <a:xfrm>
            <a:off x="7334250" y="0"/>
            <a:ext cx="7791600" cy="106935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E006"/>
              </a:solidFill>
              <a:latin typeface="Calibri"/>
              <a:ea typeface="Calibri"/>
              <a:cs typeface="Calibri"/>
              <a:sym typeface="Calibri"/>
            </a:endParaRPr>
          </a:p>
        </p:txBody>
      </p:sp>
      <p:sp>
        <p:nvSpPr>
          <p:cNvPr id="105" name="Google Shape;105;g61bdd4b2ff_0_451"/>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g61bdd4b2ff_0_451"/>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g61bdd4b2ff_0_451"/>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08" name="Google Shape;108;g61bdd4b2ff_0_451"/>
          <p:cNvPicPr preferRelativeResize="0"/>
          <p:nvPr/>
        </p:nvPicPr>
        <p:blipFill rotWithShape="1">
          <a:blip r:embed="rId2">
            <a:alphaModFix/>
          </a:blip>
          <a:srcRect b="0" l="0" r="0" t="0"/>
          <a:stretch/>
        </p:blipFill>
        <p:spPr>
          <a:xfrm>
            <a:off x="7968472" y="1915191"/>
            <a:ext cx="5844062" cy="6009318"/>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09" name="Shape 109"/>
        <p:cNvGrpSpPr/>
        <p:nvPr/>
      </p:nvGrpSpPr>
      <p:grpSpPr>
        <a:xfrm>
          <a:off x="0" y="0"/>
          <a:ext cx="0" cy="0"/>
          <a:chOff x="0" y="0"/>
          <a:chExt cx="0" cy="0"/>
        </a:xfrm>
      </p:grpSpPr>
      <p:sp>
        <p:nvSpPr>
          <p:cNvPr id="110" name="Google Shape;110;g61bdd4b2ff_0_414"/>
          <p:cNvSpPr/>
          <p:nvPr/>
        </p:nvSpPr>
        <p:spPr>
          <a:xfrm>
            <a:off x="0" y="0"/>
            <a:ext cx="15125700" cy="106935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E006"/>
              </a:solidFill>
              <a:latin typeface="Calibri"/>
              <a:ea typeface="Calibri"/>
              <a:cs typeface="Calibri"/>
              <a:sym typeface="Calibri"/>
            </a:endParaRPr>
          </a:p>
        </p:txBody>
      </p:sp>
      <p:pic>
        <p:nvPicPr>
          <p:cNvPr id="111" name="Google Shape;111;g61bdd4b2ff_0_414"/>
          <p:cNvPicPr preferRelativeResize="0"/>
          <p:nvPr/>
        </p:nvPicPr>
        <p:blipFill rotWithShape="1">
          <a:blip r:embed="rId2">
            <a:alphaModFix/>
          </a:blip>
          <a:srcRect b="0" l="0" r="0" t="0"/>
          <a:stretch/>
        </p:blipFill>
        <p:spPr>
          <a:xfrm>
            <a:off x="9665243" y="606521"/>
            <a:ext cx="8571668" cy="8814054"/>
          </a:xfrm>
          <a:prstGeom prst="rect">
            <a:avLst/>
          </a:prstGeom>
          <a:noFill/>
          <a:ln>
            <a:noFill/>
          </a:ln>
        </p:spPr>
      </p:pic>
      <p:sp>
        <p:nvSpPr>
          <p:cNvPr id="112" name="Google Shape;112;g61bdd4b2ff_0_414"/>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g61bdd4b2ff_0_414"/>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g61bdd4b2ff_0_414"/>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5" name="Google Shape;115;g61bdd4b2ff_0_414"/>
          <p:cNvPicPr preferRelativeResize="0"/>
          <p:nvPr/>
        </p:nvPicPr>
        <p:blipFill rotWithShape="1">
          <a:blip r:embed="rId3">
            <a:alphaModFix/>
          </a:blip>
          <a:srcRect b="0" l="0" r="0" t="0"/>
          <a:stretch/>
        </p:blipFill>
        <p:spPr>
          <a:xfrm>
            <a:off x="5597525" y="9032114"/>
            <a:ext cx="3930651" cy="907073"/>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16" name="Shape 116"/>
        <p:cNvGrpSpPr/>
        <p:nvPr/>
      </p:nvGrpSpPr>
      <p:grpSpPr>
        <a:xfrm>
          <a:off x="0" y="0"/>
          <a:ext cx="0" cy="0"/>
          <a:chOff x="0" y="0"/>
          <a:chExt cx="0" cy="0"/>
        </a:xfrm>
      </p:grpSpPr>
      <p:sp>
        <p:nvSpPr>
          <p:cNvPr id="117" name="Google Shape;117;g61bdd4b2ff_0_407"/>
          <p:cNvSpPr/>
          <p:nvPr/>
        </p:nvSpPr>
        <p:spPr>
          <a:xfrm>
            <a:off x="0" y="0"/>
            <a:ext cx="15125700" cy="106935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118" name="Google Shape;118;g61bdd4b2ff_0_407"/>
          <p:cNvPicPr preferRelativeResize="0"/>
          <p:nvPr/>
        </p:nvPicPr>
        <p:blipFill rotWithShape="1">
          <a:blip r:embed="rId2">
            <a:alphaModFix amt="21000"/>
          </a:blip>
          <a:srcRect b="0" l="0" r="0" t="0"/>
          <a:stretch/>
        </p:blipFill>
        <p:spPr>
          <a:xfrm>
            <a:off x="9665243" y="606521"/>
            <a:ext cx="8571668" cy="8814054"/>
          </a:xfrm>
          <a:prstGeom prst="rect">
            <a:avLst/>
          </a:prstGeom>
          <a:noFill/>
          <a:ln>
            <a:noFill/>
          </a:ln>
        </p:spPr>
      </p:pic>
      <p:sp>
        <p:nvSpPr>
          <p:cNvPr id="119" name="Google Shape;119;g61bdd4b2ff_0_407"/>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g61bdd4b2ff_0_407"/>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g61bdd4b2ff_0_407"/>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22" name="Google Shape;122;g61bdd4b2ff_0_407"/>
          <p:cNvPicPr preferRelativeResize="0"/>
          <p:nvPr/>
        </p:nvPicPr>
        <p:blipFill rotWithShape="1">
          <a:blip r:embed="rId3">
            <a:alphaModFix/>
          </a:blip>
          <a:srcRect b="0" l="0" r="0" t="0"/>
          <a:stretch/>
        </p:blipFill>
        <p:spPr>
          <a:xfrm>
            <a:off x="5142738" y="7721772"/>
            <a:ext cx="4577779" cy="1954880"/>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23" name="Shape 123"/>
        <p:cNvGrpSpPr/>
        <p:nvPr/>
      </p:nvGrpSpPr>
      <p:grpSpPr>
        <a:xfrm>
          <a:off x="0" y="0"/>
          <a:ext cx="0" cy="0"/>
          <a:chOff x="0" y="0"/>
          <a:chExt cx="0" cy="0"/>
        </a:xfrm>
      </p:grpSpPr>
      <p:sp>
        <p:nvSpPr>
          <p:cNvPr id="124" name="Google Shape;124;g61bdd4b2ff_0_421"/>
          <p:cNvSpPr/>
          <p:nvPr/>
        </p:nvSpPr>
        <p:spPr>
          <a:xfrm>
            <a:off x="11982450" y="0"/>
            <a:ext cx="3143100" cy="106935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25" name="Google Shape;125;g61bdd4b2ff_0_421"/>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g61bdd4b2ff_0_421"/>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g61bdd4b2ff_0_421"/>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28" name="Google Shape;128;g61bdd4b2ff_0_421"/>
          <p:cNvPicPr preferRelativeResize="0"/>
          <p:nvPr/>
        </p:nvPicPr>
        <p:blipFill rotWithShape="1">
          <a:blip r:embed="rId2">
            <a:alphaModFix/>
          </a:blip>
          <a:srcRect b="0" l="0" r="0" t="0"/>
          <a:stretch/>
        </p:blipFill>
        <p:spPr>
          <a:xfrm>
            <a:off x="9772650" y="445158"/>
            <a:ext cx="8842496" cy="9092541"/>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29" name="Shape 129"/>
        <p:cNvGrpSpPr/>
        <p:nvPr/>
      </p:nvGrpSpPr>
      <p:grpSpPr>
        <a:xfrm>
          <a:off x="0" y="0"/>
          <a:ext cx="0" cy="0"/>
          <a:chOff x="0" y="0"/>
          <a:chExt cx="0" cy="0"/>
        </a:xfrm>
      </p:grpSpPr>
      <p:sp>
        <p:nvSpPr>
          <p:cNvPr id="130" name="Google Shape;130;g61bdd4b2ff_0_427"/>
          <p:cNvSpPr/>
          <p:nvPr/>
        </p:nvSpPr>
        <p:spPr>
          <a:xfrm>
            <a:off x="7334250" y="0"/>
            <a:ext cx="7791600" cy="106935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1" name="Google Shape;131;g61bdd4b2ff_0_427"/>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g61bdd4b2ff_0_427"/>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g61bdd4b2ff_0_427"/>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4" name="Google Shape;134;g61bdd4b2ff_0_427"/>
          <p:cNvPicPr preferRelativeResize="0"/>
          <p:nvPr/>
        </p:nvPicPr>
        <p:blipFill rotWithShape="1">
          <a:blip r:embed="rId2">
            <a:alphaModFix amt="13000"/>
          </a:blip>
          <a:srcRect b="0" l="0" r="0" t="0"/>
          <a:stretch/>
        </p:blipFill>
        <p:spPr>
          <a:xfrm>
            <a:off x="2489811" y="365272"/>
            <a:ext cx="9688877" cy="996285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22" name="Shape 22"/>
        <p:cNvGrpSpPr/>
        <p:nvPr/>
      </p:nvGrpSpPr>
      <p:grpSpPr>
        <a:xfrm>
          <a:off x="0" y="0"/>
          <a:ext cx="0" cy="0"/>
          <a:chOff x="0" y="0"/>
          <a:chExt cx="0" cy="0"/>
        </a:xfrm>
      </p:grpSpPr>
      <p:sp>
        <p:nvSpPr>
          <p:cNvPr id="23" name="Google Shape;23;p14"/>
          <p:cNvSpPr/>
          <p:nvPr/>
        </p:nvSpPr>
        <p:spPr>
          <a:xfrm>
            <a:off x="0" y="0"/>
            <a:ext cx="15125700" cy="106934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4" name="Google Shape;24;p14"/>
          <p:cNvPicPr preferRelativeResize="0"/>
          <p:nvPr/>
        </p:nvPicPr>
        <p:blipFill rotWithShape="1">
          <a:blip r:embed="rId2">
            <a:alphaModFix amt="21000"/>
          </a:blip>
          <a:srcRect b="0" l="0" r="0" t="0"/>
          <a:stretch/>
        </p:blipFill>
        <p:spPr>
          <a:xfrm>
            <a:off x="9665243" y="606521"/>
            <a:ext cx="8571667" cy="8814054"/>
          </a:xfrm>
          <a:prstGeom prst="rect">
            <a:avLst/>
          </a:prstGeom>
          <a:noFill/>
          <a:ln>
            <a:noFill/>
          </a:ln>
        </p:spPr>
      </p:pic>
      <p:sp>
        <p:nvSpPr>
          <p:cNvPr id="25" name="Google Shape;25;p14"/>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4"/>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4"/>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28" name="Google Shape;28;p14"/>
          <p:cNvPicPr preferRelativeResize="0"/>
          <p:nvPr/>
        </p:nvPicPr>
        <p:blipFill rotWithShape="1">
          <a:blip r:embed="rId3">
            <a:alphaModFix/>
          </a:blip>
          <a:srcRect b="0" l="0" r="0" t="0"/>
          <a:stretch/>
        </p:blipFill>
        <p:spPr>
          <a:xfrm>
            <a:off x="5142738" y="7721772"/>
            <a:ext cx="4577778" cy="1954879"/>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35" name="Shape 135"/>
        <p:cNvGrpSpPr/>
        <p:nvPr/>
      </p:nvGrpSpPr>
      <p:grpSpPr>
        <a:xfrm>
          <a:off x="0" y="0"/>
          <a:ext cx="0" cy="0"/>
          <a:chOff x="0" y="0"/>
          <a:chExt cx="0" cy="0"/>
        </a:xfrm>
      </p:grpSpPr>
      <p:sp>
        <p:nvSpPr>
          <p:cNvPr id="136" name="Google Shape;136;g61bdd4b2ff_0_433"/>
          <p:cNvSpPr/>
          <p:nvPr/>
        </p:nvSpPr>
        <p:spPr>
          <a:xfrm>
            <a:off x="0" y="0"/>
            <a:ext cx="15125700" cy="106935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7" name="Google Shape;137;g61bdd4b2ff_0_433"/>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g61bdd4b2ff_0_433"/>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g61bdd4b2ff_0_433"/>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40" name="Google Shape;140;g61bdd4b2ff_0_433"/>
          <p:cNvPicPr preferRelativeResize="0"/>
          <p:nvPr/>
        </p:nvPicPr>
        <p:blipFill rotWithShape="1">
          <a:blip r:embed="rId2">
            <a:alphaModFix amt="24000"/>
          </a:blip>
          <a:srcRect b="0" l="0" r="0" t="0"/>
          <a:stretch/>
        </p:blipFill>
        <p:spPr>
          <a:xfrm>
            <a:off x="2495740" y="97764"/>
            <a:ext cx="9688877" cy="9962856"/>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41" name="Shape 141"/>
        <p:cNvGrpSpPr/>
        <p:nvPr/>
      </p:nvGrpSpPr>
      <p:grpSpPr>
        <a:xfrm>
          <a:off x="0" y="0"/>
          <a:ext cx="0" cy="0"/>
          <a:chOff x="0" y="0"/>
          <a:chExt cx="0" cy="0"/>
        </a:xfrm>
      </p:grpSpPr>
      <p:sp>
        <p:nvSpPr>
          <p:cNvPr id="142" name="Google Shape;142;g61bdd4b2ff_0_439"/>
          <p:cNvSpPr/>
          <p:nvPr/>
        </p:nvSpPr>
        <p:spPr>
          <a:xfrm>
            <a:off x="0" y="0"/>
            <a:ext cx="9772800" cy="106935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3" name="Google Shape;143;g61bdd4b2ff_0_439"/>
          <p:cNvSpPr/>
          <p:nvPr/>
        </p:nvSpPr>
        <p:spPr>
          <a:xfrm>
            <a:off x="8858250" y="0"/>
            <a:ext cx="6267300" cy="106935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4" name="Google Shape;144;g61bdd4b2ff_0_439"/>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g61bdd4b2ff_0_439"/>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g61bdd4b2ff_0_439"/>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47" name="Shape 147"/>
        <p:cNvGrpSpPr/>
        <p:nvPr/>
      </p:nvGrpSpPr>
      <p:grpSpPr>
        <a:xfrm>
          <a:off x="0" y="0"/>
          <a:ext cx="0" cy="0"/>
          <a:chOff x="0" y="0"/>
          <a:chExt cx="0" cy="0"/>
        </a:xfrm>
      </p:grpSpPr>
      <p:sp>
        <p:nvSpPr>
          <p:cNvPr id="148" name="Google Shape;148;g61bdd4b2ff_0_445"/>
          <p:cNvSpPr/>
          <p:nvPr/>
        </p:nvSpPr>
        <p:spPr>
          <a:xfrm>
            <a:off x="7334250" y="0"/>
            <a:ext cx="7791600" cy="106935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9" name="Google Shape;149;g61bdd4b2ff_0_445"/>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g61bdd4b2ff_0_445"/>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g61bdd4b2ff_0_445"/>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52" name="Google Shape;152;g61bdd4b2ff_0_445"/>
          <p:cNvPicPr preferRelativeResize="0"/>
          <p:nvPr/>
        </p:nvPicPr>
        <p:blipFill rotWithShape="1">
          <a:blip r:embed="rId2">
            <a:alphaModFix/>
          </a:blip>
          <a:srcRect b="0" l="0" r="0" t="0"/>
          <a:stretch/>
        </p:blipFill>
        <p:spPr>
          <a:xfrm>
            <a:off x="7968472" y="1915191"/>
            <a:ext cx="5844062" cy="6009318"/>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53" name="Shape 153"/>
        <p:cNvGrpSpPr/>
        <p:nvPr/>
      </p:nvGrpSpPr>
      <p:grpSpPr>
        <a:xfrm>
          <a:off x="0" y="0"/>
          <a:ext cx="0" cy="0"/>
          <a:chOff x="0" y="0"/>
          <a:chExt cx="0" cy="0"/>
        </a:xfrm>
      </p:grpSpPr>
      <p:sp>
        <p:nvSpPr>
          <p:cNvPr id="154" name="Google Shape;154;g61bdd4b2ff_0_457"/>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g61bdd4b2ff_0_457"/>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6" name="Google Shape;156;g61bdd4b2ff_0_457"/>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57" name="Google Shape;157;g61bdd4b2ff_0_457"/>
          <p:cNvPicPr preferRelativeResize="0"/>
          <p:nvPr/>
        </p:nvPicPr>
        <p:blipFill rotWithShape="1">
          <a:blip r:embed="rId2">
            <a:alphaModFix amt="7000"/>
          </a:blip>
          <a:srcRect b="0" l="0" r="0" t="0"/>
          <a:stretch/>
        </p:blipFill>
        <p:spPr>
          <a:xfrm>
            <a:off x="3067050" y="1040463"/>
            <a:ext cx="8375629" cy="8612472"/>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58" name="Shape 158"/>
        <p:cNvGrpSpPr/>
        <p:nvPr/>
      </p:nvGrpSpPr>
      <p:grpSpPr>
        <a:xfrm>
          <a:off x="0" y="0"/>
          <a:ext cx="0" cy="0"/>
          <a:chOff x="0" y="0"/>
          <a:chExt cx="0" cy="0"/>
        </a:xfrm>
      </p:grpSpPr>
      <p:sp>
        <p:nvSpPr>
          <p:cNvPr id="159" name="Google Shape;159;g61bdd4b2ff_0_462"/>
          <p:cNvSpPr/>
          <p:nvPr/>
        </p:nvSpPr>
        <p:spPr>
          <a:xfrm>
            <a:off x="0" y="8166100"/>
            <a:ext cx="15125700" cy="25272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60" name="Google Shape;160;g61bdd4b2ff_0_462"/>
          <p:cNvSpPr txBox="1"/>
          <p:nvPr>
            <p:ph idx="11" type="ftr"/>
          </p:nvPr>
        </p:nvSpPr>
        <p:spPr>
          <a:xfrm>
            <a:off x="5142738" y="9944862"/>
            <a:ext cx="4840200" cy="2769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g61bdd4b2ff_0_462"/>
          <p:cNvSpPr txBox="1"/>
          <p:nvPr>
            <p:ph idx="10" type="dt"/>
          </p:nvPr>
        </p:nvSpPr>
        <p:spPr>
          <a:xfrm>
            <a:off x="756285" y="9944862"/>
            <a:ext cx="3478800" cy="2769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g61bdd4b2ff_0_462"/>
          <p:cNvSpPr txBox="1"/>
          <p:nvPr>
            <p:ph idx="12" type="sldNum"/>
          </p:nvPr>
        </p:nvSpPr>
        <p:spPr>
          <a:xfrm>
            <a:off x="10890504" y="9944862"/>
            <a:ext cx="3478800" cy="2769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63" name="Shape 163"/>
        <p:cNvGrpSpPr/>
        <p:nvPr/>
      </p:nvGrpSpPr>
      <p:grpSpPr>
        <a:xfrm>
          <a:off x="0" y="0"/>
          <a:ext cx="0" cy="0"/>
          <a:chOff x="0" y="0"/>
          <a:chExt cx="0" cy="0"/>
        </a:xfrm>
      </p:grpSpPr>
      <p:sp>
        <p:nvSpPr>
          <p:cNvPr id="164" name="Google Shape;164;g61bdd4b2ff_0_467"/>
          <p:cNvSpPr txBox="1"/>
          <p:nvPr>
            <p:ph type="ctrTitle"/>
          </p:nvPr>
        </p:nvSpPr>
        <p:spPr>
          <a:xfrm>
            <a:off x="1134427" y="3314954"/>
            <a:ext cx="12856801" cy="22455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g61bdd4b2ff_0_467"/>
          <p:cNvSpPr txBox="1"/>
          <p:nvPr>
            <p:ph idx="1" type="subTitle"/>
          </p:nvPr>
        </p:nvSpPr>
        <p:spPr>
          <a:xfrm>
            <a:off x="2268855" y="5988304"/>
            <a:ext cx="10587900" cy="26733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6" name="Google Shape;166;g61bdd4b2ff_0_467"/>
          <p:cNvSpPr txBox="1"/>
          <p:nvPr>
            <p:ph idx="11" type="ftr"/>
          </p:nvPr>
        </p:nvSpPr>
        <p:spPr>
          <a:xfrm>
            <a:off x="5142738" y="9944862"/>
            <a:ext cx="4840200" cy="5346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g61bdd4b2ff_0_467"/>
          <p:cNvSpPr txBox="1"/>
          <p:nvPr>
            <p:ph idx="10" type="dt"/>
          </p:nvPr>
        </p:nvSpPr>
        <p:spPr>
          <a:xfrm>
            <a:off x="756285" y="9944862"/>
            <a:ext cx="3478800" cy="534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g61bdd4b2ff_0_467"/>
          <p:cNvSpPr txBox="1"/>
          <p:nvPr>
            <p:ph idx="12" type="sldNum"/>
          </p:nvPr>
        </p:nvSpPr>
        <p:spPr>
          <a:xfrm>
            <a:off x="10890504" y="9944862"/>
            <a:ext cx="3478800" cy="5346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69" name="Shape 169"/>
        <p:cNvGrpSpPr/>
        <p:nvPr/>
      </p:nvGrpSpPr>
      <p:grpSpPr>
        <a:xfrm>
          <a:off x="0" y="0"/>
          <a:ext cx="0" cy="0"/>
          <a:chOff x="0" y="0"/>
          <a:chExt cx="0" cy="0"/>
        </a:xfrm>
      </p:grpSpPr>
      <p:sp>
        <p:nvSpPr>
          <p:cNvPr id="170" name="Google Shape;170;g61bdd4b2ff_0_473"/>
          <p:cNvSpPr txBox="1"/>
          <p:nvPr>
            <p:ph type="title"/>
          </p:nvPr>
        </p:nvSpPr>
        <p:spPr>
          <a:xfrm>
            <a:off x="2386421" y="390145"/>
            <a:ext cx="10353000" cy="543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3400" u="sng">
                <a:solidFill>
                  <a:srgbClr val="231F20"/>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1" name="Google Shape;171;g61bdd4b2ff_0_473"/>
          <p:cNvSpPr txBox="1"/>
          <p:nvPr>
            <p:ph idx="1" type="body"/>
          </p:nvPr>
        </p:nvSpPr>
        <p:spPr>
          <a:xfrm>
            <a:off x="756285" y="2459482"/>
            <a:ext cx="6579600" cy="70575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72" name="Google Shape;172;g61bdd4b2ff_0_473"/>
          <p:cNvSpPr txBox="1"/>
          <p:nvPr>
            <p:ph idx="2" type="body"/>
          </p:nvPr>
        </p:nvSpPr>
        <p:spPr>
          <a:xfrm>
            <a:off x="7789735" y="2459482"/>
            <a:ext cx="6579600" cy="70575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173" name="Google Shape;173;g61bdd4b2ff_0_473"/>
          <p:cNvSpPr txBox="1"/>
          <p:nvPr>
            <p:ph idx="11" type="ftr"/>
          </p:nvPr>
        </p:nvSpPr>
        <p:spPr>
          <a:xfrm>
            <a:off x="5142738" y="9944862"/>
            <a:ext cx="4840200" cy="5346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4" name="Google Shape;174;g61bdd4b2ff_0_473"/>
          <p:cNvSpPr txBox="1"/>
          <p:nvPr>
            <p:ph idx="10" type="dt"/>
          </p:nvPr>
        </p:nvSpPr>
        <p:spPr>
          <a:xfrm>
            <a:off x="756285" y="9944862"/>
            <a:ext cx="3478800" cy="534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5" name="Google Shape;175;g61bdd4b2ff_0_473"/>
          <p:cNvSpPr txBox="1"/>
          <p:nvPr>
            <p:ph idx="12" type="sldNum"/>
          </p:nvPr>
        </p:nvSpPr>
        <p:spPr>
          <a:xfrm>
            <a:off x="10890504" y="9944862"/>
            <a:ext cx="3478800" cy="5346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76" name="Shape 176"/>
        <p:cNvGrpSpPr/>
        <p:nvPr/>
      </p:nvGrpSpPr>
      <p:grpSpPr>
        <a:xfrm>
          <a:off x="0" y="0"/>
          <a:ext cx="0" cy="0"/>
          <a:chOff x="0" y="0"/>
          <a:chExt cx="0" cy="0"/>
        </a:xfrm>
      </p:grpSpPr>
      <p:sp>
        <p:nvSpPr>
          <p:cNvPr id="177" name="Google Shape;177;g61bdd4b2ff_0_480"/>
          <p:cNvSpPr txBox="1"/>
          <p:nvPr>
            <p:ph type="title"/>
          </p:nvPr>
        </p:nvSpPr>
        <p:spPr>
          <a:xfrm>
            <a:off x="2386421" y="390145"/>
            <a:ext cx="10353000" cy="543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3400" u="sng">
                <a:solidFill>
                  <a:srgbClr val="231F20"/>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g61bdd4b2ff_0_480"/>
          <p:cNvSpPr txBox="1"/>
          <p:nvPr>
            <p:ph idx="11" type="ftr"/>
          </p:nvPr>
        </p:nvSpPr>
        <p:spPr>
          <a:xfrm>
            <a:off x="5142738" y="9944862"/>
            <a:ext cx="4840200" cy="5346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g61bdd4b2ff_0_480"/>
          <p:cNvSpPr txBox="1"/>
          <p:nvPr>
            <p:ph idx="10" type="dt"/>
          </p:nvPr>
        </p:nvSpPr>
        <p:spPr>
          <a:xfrm>
            <a:off x="756285" y="9944862"/>
            <a:ext cx="3478800" cy="534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0" name="Google Shape;180;g61bdd4b2ff_0_480"/>
          <p:cNvSpPr txBox="1"/>
          <p:nvPr>
            <p:ph idx="12" type="sldNum"/>
          </p:nvPr>
        </p:nvSpPr>
        <p:spPr>
          <a:xfrm>
            <a:off x="10890504" y="9944862"/>
            <a:ext cx="3478800" cy="5346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81" name="Shape 181"/>
        <p:cNvGrpSpPr/>
        <p:nvPr/>
      </p:nvGrpSpPr>
      <p:grpSpPr>
        <a:xfrm>
          <a:off x="0" y="0"/>
          <a:ext cx="0" cy="0"/>
          <a:chOff x="0" y="0"/>
          <a:chExt cx="0" cy="0"/>
        </a:xfrm>
      </p:grpSpPr>
      <p:sp>
        <p:nvSpPr>
          <p:cNvPr id="182" name="Google Shape;182;g61bdd4b2ff_0_485"/>
          <p:cNvSpPr txBox="1"/>
          <p:nvPr>
            <p:ph idx="11" type="ftr"/>
          </p:nvPr>
        </p:nvSpPr>
        <p:spPr>
          <a:xfrm>
            <a:off x="5142738" y="9944862"/>
            <a:ext cx="4840200" cy="5346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3" name="Google Shape;183;g61bdd4b2ff_0_485"/>
          <p:cNvSpPr txBox="1"/>
          <p:nvPr>
            <p:ph idx="10" type="dt"/>
          </p:nvPr>
        </p:nvSpPr>
        <p:spPr>
          <a:xfrm>
            <a:off x="756285" y="9944862"/>
            <a:ext cx="3478800" cy="5346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4" name="Google Shape;184;g61bdd4b2ff_0_485"/>
          <p:cNvSpPr txBox="1"/>
          <p:nvPr>
            <p:ph idx="12" type="sldNum"/>
          </p:nvPr>
        </p:nvSpPr>
        <p:spPr>
          <a:xfrm>
            <a:off x="10890504" y="9944862"/>
            <a:ext cx="3478800" cy="5346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29" name="Shape 29"/>
        <p:cNvGrpSpPr/>
        <p:nvPr/>
      </p:nvGrpSpPr>
      <p:grpSpPr>
        <a:xfrm>
          <a:off x="0" y="0"/>
          <a:ext cx="0" cy="0"/>
          <a:chOff x="0" y="0"/>
          <a:chExt cx="0" cy="0"/>
        </a:xfrm>
      </p:grpSpPr>
      <p:sp>
        <p:nvSpPr>
          <p:cNvPr id="30" name="Google Shape;30;p16"/>
          <p:cNvSpPr/>
          <p:nvPr/>
        </p:nvSpPr>
        <p:spPr>
          <a:xfrm>
            <a:off x="11982450" y="0"/>
            <a:ext cx="3143250" cy="106934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1" name="Google Shape;31;p16"/>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6"/>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6"/>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4" name="Google Shape;34;p16"/>
          <p:cNvPicPr preferRelativeResize="0"/>
          <p:nvPr/>
        </p:nvPicPr>
        <p:blipFill rotWithShape="1">
          <a:blip r:embed="rId2">
            <a:alphaModFix/>
          </a:blip>
          <a:srcRect b="0" l="0" r="0" t="0"/>
          <a:stretch/>
        </p:blipFill>
        <p:spPr>
          <a:xfrm>
            <a:off x="9772650" y="445158"/>
            <a:ext cx="8842496" cy="9092542"/>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35" name="Shape 35"/>
        <p:cNvGrpSpPr/>
        <p:nvPr/>
      </p:nvGrpSpPr>
      <p:grpSpPr>
        <a:xfrm>
          <a:off x="0" y="0"/>
          <a:ext cx="0" cy="0"/>
          <a:chOff x="0" y="0"/>
          <a:chExt cx="0" cy="0"/>
        </a:xfrm>
      </p:grpSpPr>
      <p:sp>
        <p:nvSpPr>
          <p:cNvPr id="36" name="Google Shape;36;p17"/>
          <p:cNvSpPr/>
          <p:nvPr/>
        </p:nvSpPr>
        <p:spPr>
          <a:xfrm>
            <a:off x="7334250" y="0"/>
            <a:ext cx="7791450" cy="106934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7"/>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7"/>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0" name="Google Shape;40;p17"/>
          <p:cNvPicPr preferRelativeResize="0"/>
          <p:nvPr/>
        </p:nvPicPr>
        <p:blipFill rotWithShape="1">
          <a:blip r:embed="rId2">
            <a:alphaModFix amt="13000"/>
          </a:blip>
          <a:srcRect b="0" l="0" r="0" t="0"/>
          <a:stretch/>
        </p:blipFill>
        <p:spPr>
          <a:xfrm>
            <a:off x="2489811" y="365272"/>
            <a:ext cx="9688877" cy="996285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41" name="Shape 41"/>
        <p:cNvGrpSpPr/>
        <p:nvPr/>
      </p:nvGrpSpPr>
      <p:grpSpPr>
        <a:xfrm>
          <a:off x="0" y="0"/>
          <a:ext cx="0" cy="0"/>
          <a:chOff x="0" y="0"/>
          <a:chExt cx="0" cy="0"/>
        </a:xfrm>
      </p:grpSpPr>
      <p:sp>
        <p:nvSpPr>
          <p:cNvPr id="42" name="Google Shape;42;p18"/>
          <p:cNvSpPr/>
          <p:nvPr/>
        </p:nvSpPr>
        <p:spPr>
          <a:xfrm>
            <a:off x="0" y="0"/>
            <a:ext cx="15125700" cy="106934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3" name="Google Shape;43;p18"/>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8"/>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8"/>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6" name="Google Shape;46;p18"/>
          <p:cNvPicPr preferRelativeResize="0"/>
          <p:nvPr/>
        </p:nvPicPr>
        <p:blipFill rotWithShape="1">
          <a:blip r:embed="rId2">
            <a:alphaModFix amt="24000"/>
          </a:blip>
          <a:srcRect b="0" l="0" r="0" t="0"/>
          <a:stretch/>
        </p:blipFill>
        <p:spPr>
          <a:xfrm>
            <a:off x="2495740" y="97764"/>
            <a:ext cx="9688876" cy="9962855"/>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47" name="Shape 47"/>
        <p:cNvGrpSpPr/>
        <p:nvPr/>
      </p:nvGrpSpPr>
      <p:grpSpPr>
        <a:xfrm>
          <a:off x="0" y="0"/>
          <a:ext cx="0" cy="0"/>
          <a:chOff x="0" y="0"/>
          <a:chExt cx="0" cy="0"/>
        </a:xfrm>
      </p:grpSpPr>
      <p:sp>
        <p:nvSpPr>
          <p:cNvPr id="48" name="Google Shape;48;p19"/>
          <p:cNvSpPr/>
          <p:nvPr/>
        </p:nvSpPr>
        <p:spPr>
          <a:xfrm>
            <a:off x="0" y="0"/>
            <a:ext cx="9772650" cy="106934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9" name="Google Shape;49;p19"/>
          <p:cNvSpPr/>
          <p:nvPr/>
        </p:nvSpPr>
        <p:spPr>
          <a:xfrm>
            <a:off x="8858250" y="0"/>
            <a:ext cx="6267450" cy="106934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50" name="Google Shape;50;p19"/>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9"/>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53" name="Shape 53"/>
        <p:cNvGrpSpPr/>
        <p:nvPr/>
      </p:nvGrpSpPr>
      <p:grpSpPr>
        <a:xfrm>
          <a:off x="0" y="0"/>
          <a:ext cx="0" cy="0"/>
          <a:chOff x="0" y="0"/>
          <a:chExt cx="0" cy="0"/>
        </a:xfrm>
      </p:grpSpPr>
      <p:sp>
        <p:nvSpPr>
          <p:cNvPr id="54" name="Google Shape;54;p20"/>
          <p:cNvSpPr/>
          <p:nvPr/>
        </p:nvSpPr>
        <p:spPr>
          <a:xfrm>
            <a:off x="7334250" y="0"/>
            <a:ext cx="7791450" cy="10693400"/>
          </a:xfrm>
          <a:prstGeom prst="rect">
            <a:avLst/>
          </a:prstGeom>
          <a:solidFill>
            <a:srgbClr val="29235C"/>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55" name="Google Shape;55;p20"/>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0"/>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0"/>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58" name="Google Shape;58;p20"/>
          <p:cNvPicPr preferRelativeResize="0"/>
          <p:nvPr/>
        </p:nvPicPr>
        <p:blipFill rotWithShape="1">
          <a:blip r:embed="rId2">
            <a:alphaModFix/>
          </a:blip>
          <a:srcRect b="0" l="0" r="0" t="0"/>
          <a:stretch/>
        </p:blipFill>
        <p:spPr>
          <a:xfrm>
            <a:off x="7968472" y="1915191"/>
            <a:ext cx="5844062" cy="600931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59" name="Shape 59"/>
        <p:cNvGrpSpPr/>
        <p:nvPr/>
      </p:nvGrpSpPr>
      <p:grpSpPr>
        <a:xfrm>
          <a:off x="0" y="0"/>
          <a:ext cx="0" cy="0"/>
          <a:chOff x="0" y="0"/>
          <a:chExt cx="0" cy="0"/>
        </a:xfrm>
      </p:grpSpPr>
      <p:sp>
        <p:nvSpPr>
          <p:cNvPr id="60" name="Google Shape;60;p21"/>
          <p:cNvSpPr/>
          <p:nvPr/>
        </p:nvSpPr>
        <p:spPr>
          <a:xfrm>
            <a:off x="7334250" y="0"/>
            <a:ext cx="7791450" cy="106934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E006"/>
              </a:solidFill>
              <a:latin typeface="Calibri"/>
              <a:ea typeface="Calibri"/>
              <a:cs typeface="Calibri"/>
              <a:sym typeface="Calibri"/>
            </a:endParaRPr>
          </a:p>
        </p:txBody>
      </p:sp>
      <p:sp>
        <p:nvSpPr>
          <p:cNvPr id="61" name="Google Shape;61;p21"/>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1"/>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1"/>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4" name="Google Shape;64;p21"/>
          <p:cNvPicPr preferRelativeResize="0"/>
          <p:nvPr/>
        </p:nvPicPr>
        <p:blipFill rotWithShape="1">
          <a:blip r:embed="rId2">
            <a:alphaModFix/>
          </a:blip>
          <a:srcRect b="0" l="0" r="0" t="0"/>
          <a:stretch/>
        </p:blipFill>
        <p:spPr>
          <a:xfrm>
            <a:off x="7968472" y="1915191"/>
            <a:ext cx="5844062" cy="6009319"/>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65" name="Shape 65"/>
        <p:cNvGrpSpPr/>
        <p:nvPr/>
      </p:nvGrpSpPr>
      <p:grpSpPr>
        <a:xfrm>
          <a:off x="0" y="0"/>
          <a:ext cx="0" cy="0"/>
          <a:chOff x="0" y="0"/>
          <a:chExt cx="0" cy="0"/>
        </a:xfrm>
      </p:grpSpPr>
      <p:sp>
        <p:nvSpPr>
          <p:cNvPr id="66" name="Google Shape;66;p22"/>
          <p:cNvSpPr txBox="1"/>
          <p:nvPr>
            <p:ph idx="11" type="ftr"/>
          </p:nvPr>
        </p:nvSpPr>
        <p:spPr>
          <a:xfrm>
            <a:off x="5142738" y="9944862"/>
            <a:ext cx="4840224" cy="276999"/>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2"/>
          <p:cNvSpPr txBox="1"/>
          <p:nvPr>
            <p:ph idx="10" type="dt"/>
          </p:nvPr>
        </p:nvSpPr>
        <p:spPr>
          <a:xfrm>
            <a:off x="756285" y="9944862"/>
            <a:ext cx="3478911" cy="276999"/>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2"/>
          <p:cNvSpPr txBox="1"/>
          <p:nvPr>
            <p:ph idx="12" type="sldNum"/>
          </p:nvPr>
        </p:nvSpPr>
        <p:spPr>
          <a:xfrm>
            <a:off x="10890504" y="9944862"/>
            <a:ext cx="3478911" cy="276999"/>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9" name="Google Shape;69;p22"/>
          <p:cNvPicPr preferRelativeResize="0"/>
          <p:nvPr/>
        </p:nvPicPr>
        <p:blipFill rotWithShape="1">
          <a:blip r:embed="rId2">
            <a:alphaModFix amt="7000"/>
          </a:blip>
          <a:srcRect b="0" l="0" r="0" t="0"/>
          <a:stretch/>
        </p:blipFill>
        <p:spPr>
          <a:xfrm>
            <a:off x="3067050" y="1040463"/>
            <a:ext cx="8375630" cy="861247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0" Type="http://schemas.openxmlformats.org/officeDocument/2006/relationships/slideLayout" Target="../slideLayouts/slideLayout24.xml"/><Relationship Id="rId13" Type="http://schemas.openxmlformats.org/officeDocument/2006/relationships/slideLayout" Target="../slideLayouts/slideLayout27.xml"/><Relationship Id="rId12" Type="http://schemas.openxmlformats.org/officeDocument/2006/relationships/slideLayout" Target="../slideLayouts/slideLayout26.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5" Type="http://schemas.openxmlformats.org/officeDocument/2006/relationships/theme" Target="../theme/theme3.xml"/><Relationship Id="rId14" Type="http://schemas.openxmlformats.org/officeDocument/2006/relationships/slideLayout" Target="../slideLayouts/slideLayout2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2386421" y="390145"/>
            <a:ext cx="10352857" cy="54356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34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756285" y="2459482"/>
            <a:ext cx="13613131" cy="7057644"/>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2" name="Google Shape;12;p13"/>
          <p:cNvSpPr txBox="1"/>
          <p:nvPr>
            <p:ph idx="11" type="ftr"/>
          </p:nvPr>
        </p:nvSpPr>
        <p:spPr>
          <a:xfrm>
            <a:off x="5142738" y="9944862"/>
            <a:ext cx="4840224" cy="53467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0" type="dt"/>
          </p:nvPr>
        </p:nvSpPr>
        <p:spPr>
          <a:xfrm>
            <a:off x="756285" y="9944862"/>
            <a:ext cx="3478911" cy="53467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10890504" y="9944862"/>
            <a:ext cx="3478911" cy="53467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g61bdd4b2ff_0_401"/>
          <p:cNvSpPr txBox="1"/>
          <p:nvPr>
            <p:ph type="title"/>
          </p:nvPr>
        </p:nvSpPr>
        <p:spPr>
          <a:xfrm>
            <a:off x="2386421" y="390145"/>
            <a:ext cx="10353000" cy="543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1" i="0" sz="34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99" name="Google Shape;99;g61bdd4b2ff_0_401"/>
          <p:cNvSpPr txBox="1"/>
          <p:nvPr>
            <p:ph idx="1" type="body"/>
          </p:nvPr>
        </p:nvSpPr>
        <p:spPr>
          <a:xfrm>
            <a:off x="756285" y="2459482"/>
            <a:ext cx="13613101" cy="7057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00" name="Google Shape;100;g61bdd4b2ff_0_401"/>
          <p:cNvSpPr txBox="1"/>
          <p:nvPr>
            <p:ph idx="11" type="ftr"/>
          </p:nvPr>
        </p:nvSpPr>
        <p:spPr>
          <a:xfrm>
            <a:off x="5142738" y="9944862"/>
            <a:ext cx="4840200" cy="5346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1" name="Google Shape;101;g61bdd4b2ff_0_401"/>
          <p:cNvSpPr txBox="1"/>
          <p:nvPr>
            <p:ph idx="10" type="dt"/>
          </p:nvPr>
        </p:nvSpPr>
        <p:spPr>
          <a:xfrm>
            <a:off x="756285" y="9944862"/>
            <a:ext cx="3478800" cy="534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2" name="Google Shape;102;g61bdd4b2ff_0_401"/>
          <p:cNvSpPr txBox="1"/>
          <p:nvPr>
            <p:ph idx="12" type="sldNum"/>
          </p:nvPr>
        </p:nvSpPr>
        <p:spPr>
          <a:xfrm>
            <a:off x="10890504" y="9944862"/>
            <a:ext cx="3478800" cy="5346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image" Target="../media/image5.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13.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
          <p:cNvSpPr txBox="1"/>
          <p:nvPr/>
        </p:nvSpPr>
        <p:spPr>
          <a:xfrm>
            <a:off x="2942550" y="3380463"/>
            <a:ext cx="10058400" cy="25854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5400"/>
              <a:buFont typeface="Arial"/>
              <a:buNone/>
            </a:pPr>
            <a:r>
              <a:t/>
            </a:r>
            <a:endParaRPr b="1" i="0" sz="5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400"/>
              <a:buFont typeface="Arial"/>
              <a:buNone/>
            </a:pPr>
            <a:r>
              <a:rPr b="1" lang="fi-FI" sz="5000">
                <a:solidFill>
                  <a:schemeClr val="dk1"/>
                </a:solidFill>
                <a:latin typeface="Gill Sans"/>
                <a:ea typeface="Gill Sans"/>
                <a:cs typeface="Gill Sans"/>
                <a:sym typeface="Gill Sans"/>
              </a:rPr>
              <a:t>Minun Suomeni on...</a:t>
            </a:r>
            <a:endParaRPr b="1" i="0" sz="3500" u="none" cap="none" strike="noStrike">
              <a:solidFill>
                <a:schemeClr val="dk1"/>
              </a:solidFill>
              <a:latin typeface="Gill Sans"/>
              <a:ea typeface="Gill Sans"/>
              <a:cs typeface="Gill Sans"/>
              <a:sym typeface="Gill Sans"/>
            </a:endParaRPr>
          </a:p>
        </p:txBody>
      </p:sp>
      <p:pic>
        <p:nvPicPr>
          <p:cNvPr id="190" name="Google Shape;190;p2"/>
          <p:cNvPicPr preferRelativeResize="0"/>
          <p:nvPr/>
        </p:nvPicPr>
        <p:blipFill rotWithShape="1">
          <a:blip r:embed="rId3">
            <a:alphaModFix/>
          </a:blip>
          <a:srcRect b="0" l="0" r="0" t="0"/>
          <a:stretch/>
        </p:blipFill>
        <p:spPr>
          <a:xfrm>
            <a:off x="1291150" y="3961984"/>
            <a:ext cx="1422400" cy="1422400"/>
          </a:xfrm>
          <a:prstGeom prst="rect">
            <a:avLst/>
          </a:prstGeom>
          <a:noFill/>
          <a:ln>
            <a:noFill/>
          </a:ln>
        </p:spPr>
      </p:pic>
      <p:sp>
        <p:nvSpPr>
          <p:cNvPr id="191" name="Google Shape;191;p2"/>
          <p:cNvSpPr txBox="1"/>
          <p:nvPr/>
        </p:nvSpPr>
        <p:spPr>
          <a:xfrm>
            <a:off x="2942550" y="6043492"/>
            <a:ext cx="9677400" cy="52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t/>
            </a:r>
            <a:endParaRPr sz="2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800"/>
              <a:buFont typeface="Arial"/>
              <a:buNone/>
            </a:pPr>
            <a:r>
              <a:rPr b="0" i="0" lang="fi-FI" sz="2800" u="none" cap="none" strike="noStrike">
                <a:solidFill>
                  <a:schemeClr val="dk1"/>
                </a:solidFill>
                <a:latin typeface="Gill Sans"/>
                <a:ea typeface="Gill Sans"/>
                <a:cs typeface="Gill Sans"/>
                <a:sym typeface="Gill Sans"/>
              </a:rPr>
              <a:t>Kesto </a:t>
            </a:r>
            <a:r>
              <a:rPr lang="fi-FI" sz="2800">
                <a:solidFill>
                  <a:schemeClr val="dk1"/>
                </a:solidFill>
                <a:latin typeface="Gill Sans"/>
                <a:ea typeface="Gill Sans"/>
                <a:cs typeface="Gill Sans"/>
                <a:sym typeface="Gill Sans"/>
              </a:rPr>
              <a:t>120</a:t>
            </a:r>
            <a:r>
              <a:rPr b="0" i="0" lang="fi-FI" sz="2800" u="none" cap="none" strike="noStrike">
                <a:solidFill>
                  <a:schemeClr val="dk1"/>
                </a:solidFill>
                <a:latin typeface="Gill Sans"/>
                <a:ea typeface="Gill Sans"/>
                <a:cs typeface="Gill Sans"/>
                <a:sym typeface="Gill Sans"/>
              </a:rPr>
              <a:t> min</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g61bdd4b2ff_0_513"/>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90" name="Google Shape;290;g61bdd4b2ff_0_513"/>
          <p:cNvPicPr preferRelativeResize="0"/>
          <p:nvPr/>
        </p:nvPicPr>
        <p:blipFill rotWithShape="1">
          <a:blip r:embed="rId3">
            <a:alphaModFix/>
          </a:blip>
          <a:srcRect b="0" l="0" r="0" t="0"/>
          <a:stretch/>
        </p:blipFill>
        <p:spPr>
          <a:xfrm>
            <a:off x="857250" y="9032114"/>
            <a:ext cx="3930651" cy="907073"/>
          </a:xfrm>
          <a:prstGeom prst="rect">
            <a:avLst/>
          </a:prstGeom>
          <a:noFill/>
          <a:ln>
            <a:noFill/>
          </a:ln>
        </p:spPr>
      </p:pic>
      <p:pic>
        <p:nvPicPr>
          <p:cNvPr id="291" name="Google Shape;291;g61bdd4b2ff_0_513"/>
          <p:cNvPicPr preferRelativeResize="0"/>
          <p:nvPr/>
        </p:nvPicPr>
        <p:blipFill rotWithShape="1">
          <a:blip r:embed="rId4">
            <a:alphaModFix/>
          </a:blip>
          <a:srcRect b="0" l="0" r="0" t="0"/>
          <a:stretch/>
        </p:blipFill>
        <p:spPr>
          <a:xfrm>
            <a:off x="12849525" y="660574"/>
            <a:ext cx="1517650" cy="1517650"/>
          </a:xfrm>
          <a:prstGeom prst="rect">
            <a:avLst/>
          </a:prstGeom>
          <a:noFill/>
          <a:ln>
            <a:noFill/>
          </a:ln>
        </p:spPr>
      </p:pic>
      <p:sp>
        <p:nvSpPr>
          <p:cNvPr id="292" name="Google Shape;292;g61bdd4b2ff_0_513"/>
          <p:cNvSpPr txBox="1"/>
          <p:nvPr/>
        </p:nvSpPr>
        <p:spPr>
          <a:xfrm>
            <a:off x="758525" y="1190700"/>
            <a:ext cx="5805600" cy="706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Alustus</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Oma pohdinta ajatuksista</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60				Avataan yhteinen keskustelu</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Oivallusten kirjoittaminen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b="1" lang="fi-FI" sz="2400">
                <a:solidFill>
                  <a:schemeClr val="dk1"/>
                </a:solidFill>
                <a:latin typeface="Gill Sans"/>
                <a:ea typeface="Gill Sans"/>
                <a:cs typeface="Gill Sans"/>
                <a:sym typeface="Gill Sans"/>
              </a:rPr>
              <a:t>20				Oivallusten kertominen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p:txBody>
      </p:sp>
      <p:sp>
        <p:nvSpPr>
          <p:cNvPr id="293" name="Google Shape;293;g61bdd4b2ff_0_513"/>
          <p:cNvSpPr txBox="1"/>
          <p:nvPr/>
        </p:nvSpPr>
        <p:spPr>
          <a:xfrm>
            <a:off x="8449400" y="1534175"/>
            <a:ext cx="5632800" cy="8405012"/>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Oivallusten </a:t>
            </a:r>
            <a:endParaRPr b="1" i="0" sz="2400" u="none" cap="none" strike="noStrike">
              <a:solidFill>
                <a:srgbClr val="000000"/>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kertominen</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rgbClr val="000000"/>
                </a:solidFill>
                <a:latin typeface="Gill Sans"/>
                <a:ea typeface="Gill Sans"/>
                <a:cs typeface="Gill Sans"/>
                <a:sym typeface="Gill Sans"/>
              </a:rPr>
              <a:t>Nyt pyydän, että yhdellä lauseell</a:t>
            </a:r>
            <a:r>
              <a:rPr lang="fi-FI" sz="2400">
                <a:latin typeface="Gill Sans"/>
                <a:ea typeface="Gill Sans"/>
                <a:cs typeface="Gill Sans"/>
                <a:sym typeface="Gill Sans"/>
              </a:rPr>
              <a:t>a</a:t>
            </a:r>
            <a:r>
              <a:rPr b="0" i="0" lang="fi-FI" sz="2400" u="none" cap="none" strike="noStrike">
                <a:solidFill>
                  <a:srgbClr val="000000"/>
                </a:solidFill>
                <a:latin typeface="Gill Sans"/>
                <a:ea typeface="Gill Sans"/>
                <a:cs typeface="Gill Sans"/>
                <a:sym typeface="Gill Sans"/>
              </a:rPr>
              <a:t> jokainen teistä jakaisi yhden oivalluksen tai ajatuksen, joka tästä keskustelusta tai aiheesta sinulle jäi</a:t>
            </a:r>
            <a:r>
              <a:rPr lang="fi-FI" sz="2400">
                <a:latin typeface="Gill Sans"/>
                <a:ea typeface="Gill Sans"/>
                <a:cs typeface="Gill Sans"/>
                <a:sym typeface="Gill Sans"/>
              </a:rPr>
              <a:t>.</a:t>
            </a:r>
            <a:endParaRPr sz="24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sz="24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0" i="0" lang="fi-FI" sz="2400" u="none" cap="none" strike="noStrike">
                <a:solidFill>
                  <a:srgbClr val="000000"/>
                </a:solidFill>
                <a:latin typeface="Gill Sans"/>
                <a:ea typeface="Gill Sans"/>
                <a:cs typeface="Gill Sans"/>
                <a:sym typeface="Gill Sans"/>
              </a:rPr>
              <a:t>Aloitetaan vaikkapa sinusta…</a:t>
            </a:r>
            <a:endParaRPr b="0"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381000" lvl="0" marL="914400" marR="0" rtl="0" algn="just">
              <a:lnSpc>
                <a:spcPct val="100000"/>
              </a:lnSpc>
              <a:spcBef>
                <a:spcPts val="0"/>
              </a:spcBef>
              <a:spcAft>
                <a:spcPts val="0"/>
              </a:spcAft>
              <a:buClr>
                <a:srgbClr val="000000"/>
              </a:buClr>
              <a:buSzPts val="2400"/>
              <a:buFont typeface="Gill Sans"/>
              <a:buChar char="➔"/>
            </a:pPr>
            <a:r>
              <a:rPr b="0" i="1" lang="fi-FI" sz="2400" u="none" cap="none" strike="noStrike">
                <a:solidFill>
                  <a:srgbClr val="000000"/>
                </a:solidFill>
                <a:latin typeface="Gill Sans"/>
                <a:ea typeface="Gill Sans"/>
                <a:cs typeface="Gill Sans"/>
                <a:sym typeface="Gill Sans"/>
              </a:rPr>
              <a:t>Valitse aloittajaksi sellainen henkilö, joka on todennäköisesti valmis kertomaan omasta oivalluksestaan.</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i="1" sz="24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i="1" sz="24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1"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0" i="1" lang="fi-FI" sz="2400" u="none" cap="none" strike="noStrike">
                <a:solidFill>
                  <a:srgbClr val="000000"/>
                </a:solidFill>
                <a:latin typeface="Gill Sans"/>
                <a:ea typeface="Gill Sans"/>
                <a:cs typeface="Gill Sans"/>
                <a:sym typeface="Gill Sans"/>
              </a:rPr>
              <a:t>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1" i="1" lang="fi-FI" sz="2400" u="none" cap="none" strike="noStrike">
                <a:solidFill>
                  <a:srgbClr val="000000"/>
                </a:solidFill>
                <a:latin typeface="Gill Sans"/>
                <a:ea typeface="Gill Sans"/>
                <a:cs typeface="Gill Sans"/>
                <a:sym typeface="Gill Sans"/>
              </a:rPr>
              <a:t>					</a:t>
            </a:r>
            <a:r>
              <a:rPr b="1" i="0" lang="fi-FI" sz="2400" u="none" cap="none" strike="noStrike">
                <a:solidFill>
                  <a:srgbClr val="000000"/>
                </a:solidFill>
                <a:latin typeface="Gill Sans"/>
                <a:ea typeface="Gill Sans"/>
                <a:cs typeface="Gill Sans"/>
                <a:sym typeface="Gill Sans"/>
              </a:rPr>
              <a:t>10 min</a:t>
            </a:r>
            <a:endParaRPr b="1" i="0" sz="24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g62caeaf65f_0_4"/>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300" name="Google Shape;300;g62caeaf65f_0_4"/>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301" name="Google Shape;301;g62caeaf65f_0_4"/>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302" name="Google Shape;302;g62caeaf65f_0_4"/>
          <p:cNvSpPr txBox="1"/>
          <p:nvPr/>
        </p:nvSpPr>
        <p:spPr>
          <a:xfrm>
            <a:off x="857250" y="1282300"/>
            <a:ext cx="5561400" cy="721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Alustus</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Oma pohdinta ajatuksista</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60				Avataan yhteinen keskustelu</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Oivallusten kirjoittaminen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20				Oivallusten kertominen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p:txBody>
      </p:sp>
      <p:sp>
        <p:nvSpPr>
          <p:cNvPr id="303" name="Google Shape;303;g62caeaf65f_0_4"/>
          <p:cNvSpPr txBox="1"/>
          <p:nvPr/>
        </p:nvSpPr>
        <p:spPr>
          <a:xfrm>
            <a:off x="8343900" y="1637500"/>
            <a:ext cx="5775300" cy="74184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Kiitos ja lopetus</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Miltä tämä Erätauko-keskustelu ja aihe tuntui?</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Minkälainen fiilis tai tunnelma teille jäi yhteisestä keskustelusta?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Kiitos kaikille, toivottavasti voimme jossain vaiheessa jatkaa keskustelua!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rgbClr val="FF0000"/>
                </a:solidFill>
                <a:latin typeface="Gill Sans"/>
                <a:ea typeface="Gill Sans"/>
                <a:cs typeface="Gill Sans"/>
                <a:sym typeface="Gill Sans"/>
              </a:rPr>
              <a:t>Tämän keskustelun oivallukset….</a:t>
            </a:r>
            <a:endParaRPr b="0" i="0" sz="2400" u="none" cap="none" strike="noStrike">
              <a:solidFill>
                <a:srgbClr val="FF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Hei hei!</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1" i="0" lang="fi-FI" sz="2400" u="none" cap="none" strike="noStrike">
                <a:solidFill>
                  <a:schemeClr val="dk1"/>
                </a:solidFill>
                <a:latin typeface="Gill Sans"/>
                <a:ea typeface="Gill Sans"/>
                <a:cs typeface="Gill Sans"/>
                <a:sym typeface="Gill Sans"/>
              </a:rPr>
              <a:t>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1" i="0" lang="fi-FI" sz="2400" u="none" cap="none" strike="noStrike">
                <a:solidFill>
                  <a:schemeClr val="dk1"/>
                </a:solidFill>
                <a:latin typeface="Gill Sans"/>
                <a:ea typeface="Gill Sans"/>
                <a:cs typeface="Gill Sans"/>
                <a:sym typeface="Gill Sans"/>
              </a:rPr>
              <a:t>					5 min</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600"/>
              <a:buFont typeface="Arial"/>
              <a:buNone/>
            </a:pPr>
            <a:r>
              <a:t/>
            </a:r>
            <a:endParaRPr b="0" i="0" sz="2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Calibri"/>
                <a:ea typeface="Calibri"/>
                <a:cs typeface="Calibri"/>
                <a:sym typeface="Calibri"/>
              </a:rPr>
              <a:t> </a:t>
            </a:r>
            <a:endParaRPr b="1"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g3db04c77390_0_308"/>
          <p:cNvSpPr/>
          <p:nvPr/>
        </p:nvSpPr>
        <p:spPr>
          <a:xfrm>
            <a:off x="0" y="657"/>
            <a:ext cx="15125700" cy="10692300"/>
          </a:xfrm>
          <a:prstGeom prst="rect">
            <a:avLst/>
          </a:prstGeom>
          <a:solidFill>
            <a:srgbClr val="FFE006"/>
          </a:solidFill>
          <a:ln>
            <a:noFill/>
          </a:ln>
        </p:spPr>
        <p:txBody>
          <a:bodyPr anchorCtr="0" anchor="ctr" bIns="130275" lIns="260650" spcFirstLastPara="1" rIns="260650" wrap="square" tIns="130275">
            <a:noAutofit/>
          </a:bodyPr>
          <a:lstStyle/>
          <a:p>
            <a:pPr indent="0" lvl="0" marL="0" marR="0" rtl="0" algn="ctr">
              <a:lnSpc>
                <a:spcPct val="100000"/>
              </a:lnSpc>
              <a:spcBef>
                <a:spcPts val="0"/>
              </a:spcBef>
              <a:spcAft>
                <a:spcPts val="0"/>
              </a:spcAft>
              <a:buNone/>
            </a:pPr>
            <a:r>
              <a:t/>
            </a:r>
            <a:endParaRPr b="0" i="0" sz="2300" u="none" cap="none" strike="noStrike">
              <a:solidFill>
                <a:srgbClr val="FFFFFF"/>
              </a:solidFill>
              <a:latin typeface="Georgia"/>
              <a:ea typeface="Georgia"/>
              <a:cs typeface="Georgia"/>
              <a:sym typeface="Georgia"/>
            </a:endParaRPr>
          </a:p>
        </p:txBody>
      </p:sp>
      <p:sp>
        <p:nvSpPr>
          <p:cNvPr id="309" name="Google Shape;309;g3db04c77390_0_308"/>
          <p:cNvSpPr/>
          <p:nvPr/>
        </p:nvSpPr>
        <p:spPr>
          <a:xfrm>
            <a:off x="1695735" y="830105"/>
            <a:ext cx="11734200" cy="9032400"/>
          </a:xfrm>
          <a:prstGeom prst="rect">
            <a:avLst/>
          </a:prstGeom>
          <a:solidFill>
            <a:srgbClr val="FFFFFF"/>
          </a:solidFill>
          <a:ln>
            <a:noFill/>
          </a:ln>
        </p:spPr>
        <p:txBody>
          <a:bodyPr anchorCtr="0" anchor="ctr" bIns="130275" lIns="260650" spcFirstLastPara="1" rIns="260650" wrap="square" tIns="130275">
            <a:noAutofit/>
          </a:bodyPr>
          <a:lstStyle/>
          <a:p>
            <a:pPr indent="0" lvl="0" marL="0" marR="0" rtl="0" algn="ctr">
              <a:lnSpc>
                <a:spcPct val="100000"/>
              </a:lnSpc>
              <a:spcBef>
                <a:spcPts val="0"/>
              </a:spcBef>
              <a:spcAft>
                <a:spcPts val="0"/>
              </a:spcAft>
              <a:buNone/>
            </a:pPr>
            <a:r>
              <a:t/>
            </a:r>
            <a:endParaRPr b="0" i="0" sz="2300" u="none" cap="none" strike="noStrike">
              <a:solidFill>
                <a:srgbClr val="FFFFFF"/>
              </a:solidFill>
              <a:latin typeface="Georgia"/>
              <a:ea typeface="Georgia"/>
              <a:cs typeface="Georgia"/>
              <a:sym typeface="Georgia"/>
            </a:endParaRPr>
          </a:p>
        </p:txBody>
      </p:sp>
      <p:sp>
        <p:nvSpPr>
          <p:cNvPr id="310" name="Google Shape;310;g3db04c77390_0_308"/>
          <p:cNvSpPr txBox="1"/>
          <p:nvPr/>
        </p:nvSpPr>
        <p:spPr>
          <a:xfrm>
            <a:off x="1695728" y="1002500"/>
            <a:ext cx="11734200" cy="10314900"/>
          </a:xfrm>
          <a:prstGeom prst="rect">
            <a:avLst/>
          </a:prstGeom>
          <a:noFill/>
          <a:ln>
            <a:noFill/>
          </a:ln>
        </p:spPr>
        <p:txBody>
          <a:bodyPr anchorCtr="0" anchor="t" bIns="130275" lIns="260650" spcFirstLastPara="1" rIns="260650" wrap="square" tIns="130275">
            <a:noAutofit/>
          </a:bodyPr>
          <a:lstStyle/>
          <a:p>
            <a:pPr indent="0" lvl="0" marL="0" marR="0" rtl="0" algn="ctr">
              <a:lnSpc>
                <a:spcPct val="100000"/>
              </a:lnSpc>
              <a:spcBef>
                <a:spcPts val="0"/>
              </a:spcBef>
              <a:spcAft>
                <a:spcPts val="0"/>
              </a:spcAft>
              <a:buClr>
                <a:srgbClr val="000000"/>
              </a:buClr>
              <a:buSzPts val="2300"/>
              <a:buFont typeface="Merriweather Sans"/>
              <a:buNone/>
            </a:pPr>
            <a:r>
              <a:rPr b="1" lang="fi-FI" sz="2300">
                <a:solidFill>
                  <a:schemeClr val="dk1"/>
                </a:solidFill>
                <a:latin typeface="Gill Sans"/>
                <a:ea typeface="Gill Sans"/>
                <a:cs typeface="Gill Sans"/>
                <a:sym typeface="Gill Sans"/>
              </a:rPr>
              <a:t>Hurraa! Ohjasit juuri Erätauko-keskustelun. Mahtavaa! Miten tänään sujui?</a:t>
            </a:r>
            <a:endParaRPr b="1" sz="2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300"/>
              <a:buFont typeface="Merriweather Sans"/>
              <a:buNone/>
            </a:pPr>
            <a:r>
              <a:t/>
            </a:r>
            <a:endParaRPr b="1"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Harjoittelin dialogia etukäteen</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Kutsuin mukaan osallistujia eri taustoista</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Valmistelin keskustelutilan</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Harjoittelimme ennen keskustelua hyödyntämällä aktiviteetteja</a:t>
            </a:r>
            <a:endParaRPr sz="23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None/>
            </a:pPr>
            <a:r>
              <a:rPr lang="fi-FI" sz="2500">
                <a:solidFill>
                  <a:schemeClr val="dk1"/>
                </a:solidFill>
                <a:latin typeface="Gill Sans"/>
                <a:ea typeface="Gill Sans"/>
                <a:cs typeface="Gill Sans"/>
                <a:sym typeface="Gill Sans"/>
              </a:rPr>
              <a:t>Keskustelussa</a:t>
            </a:r>
            <a:endParaRPr sz="2500">
              <a:solidFill>
                <a:schemeClr val="dk1"/>
              </a:solidFill>
              <a:latin typeface="Gill Sans"/>
              <a:ea typeface="Gill Sans"/>
              <a:cs typeface="Gill Sans"/>
              <a:sym typeface="Gill Sans"/>
            </a:endParaRPr>
          </a:p>
          <a:p>
            <a:pPr indent="-565150" lvl="0" marL="825500" rtl="0" algn="l">
              <a:lnSpc>
                <a:spcPct val="115000"/>
              </a:lnSpc>
              <a:spcBef>
                <a:spcPts val="1800"/>
              </a:spcBef>
              <a:spcAft>
                <a:spcPts val="0"/>
              </a:spcAft>
              <a:buClr>
                <a:schemeClr val="dk1"/>
              </a:buClr>
              <a:buSzPts val="2300"/>
              <a:buFont typeface="Gill Sans"/>
              <a:buChar char="❏"/>
            </a:pPr>
            <a:r>
              <a:rPr b="1" lang="fi-FI" sz="2300">
                <a:solidFill>
                  <a:schemeClr val="dk1"/>
                </a:solidFill>
                <a:latin typeface="Gill Sans"/>
                <a:ea typeface="Gill Sans"/>
                <a:cs typeface="Gill Sans"/>
                <a:sym typeface="Gill Sans"/>
              </a:rPr>
              <a:t>Kävimme yhdessä läpi rakentavan keskustelun pelisäännöt</a:t>
            </a:r>
            <a:endParaRPr b="1"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b="1" lang="fi-FI" sz="2300">
                <a:solidFill>
                  <a:schemeClr val="dk1"/>
                </a:solidFill>
                <a:latin typeface="Gill Sans"/>
                <a:ea typeface="Gill Sans"/>
                <a:cs typeface="Gill Sans"/>
                <a:sym typeface="Gill Sans"/>
              </a:rPr>
              <a:t>Pidin huolta, että rakentavan keskustelun pelisääntöjä noudatettiin</a:t>
            </a:r>
            <a:endParaRPr b="1"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Kerroin, että keskustelu on luottamuksellinen</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Käytin “puhe-esinettä” sen selkeyttämiseen, että kenen vuoro on puhua</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Seurasin puheenvuorojen määrää ja kiitin heitä, jotka jakoivat ajatuksiaan</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lang="fi-FI" sz="2300">
                <a:solidFill>
                  <a:schemeClr val="dk1"/>
                </a:solidFill>
                <a:latin typeface="Gill Sans"/>
                <a:ea typeface="Gill Sans"/>
                <a:cs typeface="Gill Sans"/>
                <a:sym typeface="Gill Sans"/>
              </a:rPr>
              <a:t>Kehuin ja kannustin osallistumaan keskusteluun</a:t>
            </a:r>
            <a:endParaRPr sz="2300">
              <a:solidFill>
                <a:schemeClr val="dk1"/>
              </a:solidFill>
              <a:latin typeface="Gill Sans"/>
              <a:ea typeface="Gill Sans"/>
              <a:cs typeface="Gill Sans"/>
              <a:sym typeface="Gill Sans"/>
            </a:endParaRPr>
          </a:p>
          <a:p>
            <a:pPr indent="-565150" lvl="0" marL="825500" rtl="0" algn="l">
              <a:lnSpc>
                <a:spcPct val="115000"/>
              </a:lnSpc>
              <a:spcBef>
                <a:spcPts val="0"/>
              </a:spcBef>
              <a:spcAft>
                <a:spcPts val="0"/>
              </a:spcAft>
              <a:buClr>
                <a:schemeClr val="dk1"/>
              </a:buClr>
              <a:buSzPts val="2300"/>
              <a:buFont typeface="Gill Sans"/>
              <a:buChar char="❏"/>
            </a:pPr>
            <a:r>
              <a:rPr b="1" lang="fi-FI" sz="2300">
                <a:solidFill>
                  <a:schemeClr val="dk1"/>
                </a:solidFill>
                <a:latin typeface="Gill Sans"/>
                <a:ea typeface="Gill Sans"/>
                <a:cs typeface="Gill Sans"/>
                <a:sym typeface="Gill Sans"/>
              </a:rPr>
              <a:t>Pidin huolta, että kaikilla on halutessaan tilaa ja mahdollisuus osallistua </a:t>
            </a:r>
            <a:endParaRPr b="1" sz="2300">
              <a:solidFill>
                <a:schemeClr val="dk1"/>
              </a:solidFill>
            </a:endParaRPr>
          </a:p>
          <a:p>
            <a:pPr indent="0" lvl="0" marL="0" rtl="0" algn="l">
              <a:spcBef>
                <a:spcPts val="1800"/>
              </a:spcBef>
              <a:spcAft>
                <a:spcPts val="0"/>
              </a:spcAft>
              <a:buNone/>
            </a:pPr>
            <a:r>
              <a:rPr lang="fi-FI" sz="2200">
                <a:solidFill>
                  <a:schemeClr val="dk1"/>
                </a:solidFill>
                <a:latin typeface="Gill Sans"/>
                <a:ea typeface="Gill Sans"/>
                <a:cs typeface="Gill Sans"/>
                <a:sym typeface="Gill Sans"/>
              </a:rPr>
              <a:t>Huom! Jokainen keskustelu on erilainen, eikä kaikissa tarvita kaikkia ohjauskeinoja. On kuitenkin tärkeää, että </a:t>
            </a:r>
            <a:r>
              <a:rPr b="1" lang="fi-FI" sz="2200">
                <a:solidFill>
                  <a:schemeClr val="dk1"/>
                </a:solidFill>
                <a:latin typeface="Gill Sans"/>
                <a:ea typeface="Gill Sans"/>
                <a:cs typeface="Gill Sans"/>
                <a:sym typeface="Gill Sans"/>
              </a:rPr>
              <a:t>lihavoidut</a:t>
            </a:r>
            <a:r>
              <a:rPr lang="fi-FI" sz="2200">
                <a:solidFill>
                  <a:schemeClr val="dk1"/>
                </a:solidFill>
                <a:latin typeface="Gill Sans"/>
                <a:ea typeface="Gill Sans"/>
                <a:cs typeface="Gill Sans"/>
                <a:sym typeface="Gill Sans"/>
              </a:rPr>
              <a:t> kohdat tulee tehtyä.</a:t>
            </a:r>
            <a:endParaRPr sz="2000">
              <a:solidFill>
                <a:schemeClr val="dk1"/>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g3db04c77390_0_406"/>
          <p:cNvSpPr txBox="1"/>
          <p:nvPr>
            <p:ph type="title"/>
          </p:nvPr>
        </p:nvSpPr>
        <p:spPr>
          <a:xfrm>
            <a:off x="2386648" y="390135"/>
            <a:ext cx="10354200" cy="6081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316" name="Google Shape;316;g3db04c77390_0_406"/>
          <p:cNvPicPr preferRelativeResize="0"/>
          <p:nvPr/>
        </p:nvPicPr>
        <p:blipFill>
          <a:blip r:embed="rId3">
            <a:alphaModFix/>
          </a:blip>
          <a:stretch>
            <a:fillRect/>
          </a:stretch>
        </p:blipFill>
        <p:spPr>
          <a:xfrm>
            <a:off x="0" y="0"/>
            <a:ext cx="15125699" cy="85082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g3db04c77390_0_98"/>
          <p:cNvSpPr/>
          <p:nvPr/>
        </p:nvSpPr>
        <p:spPr>
          <a:xfrm>
            <a:off x="0" y="657"/>
            <a:ext cx="15125700" cy="10692300"/>
          </a:xfrm>
          <a:prstGeom prst="rect">
            <a:avLst/>
          </a:prstGeom>
          <a:solidFill>
            <a:srgbClr val="FFE006"/>
          </a:solidFill>
          <a:ln>
            <a:noFill/>
          </a:ln>
        </p:spPr>
        <p:txBody>
          <a:bodyPr anchorCtr="0" anchor="ctr" bIns="130275" lIns="260650" spcFirstLastPara="1" rIns="260650" wrap="square" tIns="130275">
            <a:noAutofit/>
          </a:bodyPr>
          <a:lstStyle/>
          <a:p>
            <a:pPr indent="0" lvl="0" marL="0" marR="0" rtl="0" algn="ctr">
              <a:lnSpc>
                <a:spcPct val="100000"/>
              </a:lnSpc>
              <a:spcBef>
                <a:spcPts val="0"/>
              </a:spcBef>
              <a:spcAft>
                <a:spcPts val="0"/>
              </a:spcAft>
              <a:buNone/>
            </a:pPr>
            <a:r>
              <a:t/>
            </a:r>
            <a:endParaRPr b="0" i="0" sz="2300" u="none" cap="none" strike="noStrike">
              <a:solidFill>
                <a:srgbClr val="FFFFFF"/>
              </a:solidFill>
              <a:latin typeface="Georgia"/>
              <a:ea typeface="Georgia"/>
              <a:cs typeface="Georgia"/>
              <a:sym typeface="Georgia"/>
            </a:endParaRPr>
          </a:p>
        </p:txBody>
      </p:sp>
      <p:sp>
        <p:nvSpPr>
          <p:cNvPr id="197" name="Google Shape;197;g3db04c77390_0_98"/>
          <p:cNvSpPr/>
          <p:nvPr/>
        </p:nvSpPr>
        <p:spPr>
          <a:xfrm>
            <a:off x="1695735" y="830105"/>
            <a:ext cx="11734200" cy="9032400"/>
          </a:xfrm>
          <a:prstGeom prst="rect">
            <a:avLst/>
          </a:prstGeom>
          <a:solidFill>
            <a:srgbClr val="FFFFFF"/>
          </a:solidFill>
          <a:ln>
            <a:noFill/>
          </a:ln>
        </p:spPr>
        <p:txBody>
          <a:bodyPr anchorCtr="0" anchor="ctr" bIns="130275" lIns="260650" spcFirstLastPara="1" rIns="260650" wrap="square" tIns="130275">
            <a:noAutofit/>
          </a:bodyPr>
          <a:lstStyle/>
          <a:p>
            <a:pPr indent="0" lvl="0" marL="0" marR="0" rtl="0" algn="ctr">
              <a:lnSpc>
                <a:spcPct val="100000"/>
              </a:lnSpc>
              <a:spcBef>
                <a:spcPts val="0"/>
              </a:spcBef>
              <a:spcAft>
                <a:spcPts val="0"/>
              </a:spcAft>
              <a:buNone/>
            </a:pPr>
            <a:r>
              <a:t/>
            </a:r>
            <a:endParaRPr b="0" i="0" sz="2300" u="none" cap="none" strike="noStrike">
              <a:solidFill>
                <a:srgbClr val="FFFFFF"/>
              </a:solidFill>
              <a:latin typeface="Georgia"/>
              <a:ea typeface="Georgia"/>
              <a:cs typeface="Georgia"/>
              <a:sym typeface="Georgia"/>
            </a:endParaRPr>
          </a:p>
        </p:txBody>
      </p:sp>
      <p:sp>
        <p:nvSpPr>
          <p:cNvPr id="198" name="Google Shape;198;g3db04c77390_0_98"/>
          <p:cNvSpPr txBox="1"/>
          <p:nvPr/>
        </p:nvSpPr>
        <p:spPr>
          <a:xfrm>
            <a:off x="2478769" y="1054787"/>
            <a:ext cx="10168200" cy="10314900"/>
          </a:xfrm>
          <a:prstGeom prst="rect">
            <a:avLst/>
          </a:prstGeom>
          <a:noFill/>
          <a:ln>
            <a:noFill/>
          </a:ln>
        </p:spPr>
        <p:txBody>
          <a:bodyPr anchorCtr="0" anchor="t" bIns="130275" lIns="260650" spcFirstLastPara="1" rIns="260650" wrap="square" tIns="130275">
            <a:noAutofit/>
          </a:bodyPr>
          <a:lstStyle/>
          <a:p>
            <a:pPr indent="0" lvl="0" marL="0" marR="0" rtl="0" algn="ctr">
              <a:lnSpc>
                <a:spcPct val="100000"/>
              </a:lnSpc>
              <a:spcBef>
                <a:spcPts val="0"/>
              </a:spcBef>
              <a:spcAft>
                <a:spcPts val="0"/>
              </a:spcAft>
              <a:buClr>
                <a:srgbClr val="000000"/>
              </a:buClr>
              <a:buSzPts val="2300"/>
              <a:buFont typeface="Merriweather Sans"/>
              <a:buNone/>
            </a:pPr>
            <a:r>
              <a:rPr b="1" lang="fi-FI" sz="2400">
                <a:solidFill>
                  <a:schemeClr val="dk1"/>
                </a:solidFill>
                <a:latin typeface="Gill Sans"/>
                <a:ea typeface="Gill Sans"/>
                <a:cs typeface="Gill Sans"/>
                <a:sym typeface="Gill Sans"/>
              </a:rPr>
              <a:t>Ohjaajalle</a:t>
            </a:r>
            <a:endParaRPr b="1" sz="24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2300"/>
              <a:buFont typeface="Merriweather Sans"/>
              <a:buNone/>
            </a:pPr>
            <a:r>
              <a:t/>
            </a:r>
            <a:endParaRPr b="1" sz="24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Erätauko on menetelmä, joka tukee dialogi- ja keskustelutaitojen oppimista. </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Jokainen Erätauko-keskustelu on oppimiskokemus ja seuraavassa keskustelussa voi taas hyödyntää oppimaansa.</a:t>
            </a:r>
            <a:r>
              <a:rPr b="1" lang="fi-FI" sz="2100">
                <a:solidFill>
                  <a:schemeClr val="dk1"/>
                </a:solidFill>
                <a:latin typeface="Gill Sans"/>
                <a:ea typeface="Gill Sans"/>
                <a:cs typeface="Gill Sans"/>
                <a:sym typeface="Gill Sans"/>
              </a:rPr>
              <a:t> </a:t>
            </a:r>
            <a:r>
              <a:rPr lang="fi-FI" sz="2100">
                <a:solidFill>
                  <a:schemeClr val="dk1"/>
                </a:solidFill>
                <a:latin typeface="Gill Sans"/>
                <a:ea typeface="Gill Sans"/>
                <a:cs typeface="Gill Sans"/>
                <a:sym typeface="Gill Sans"/>
              </a:rPr>
              <a:t>Mitä enemmän Erätauko-keskusteluja ohjaat, sitä enemmän opit. Ikinä ei tule valmiiksi, eikä se haittaa.</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b="1" i="1" lang="fi-FI" sz="2100">
                <a:solidFill>
                  <a:schemeClr val="dk1"/>
                </a:solidFill>
                <a:latin typeface="Gill Sans"/>
                <a:ea typeface="Gill Sans"/>
                <a:cs typeface="Gill Sans"/>
                <a:sym typeface="Gill Sans"/>
              </a:rPr>
              <a:t>Erätauko-keskustelussa varmista ohjaajana ainakin nämä asiat:</a:t>
            </a:r>
            <a:endParaRPr b="1" i="1"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1 Käy läpi rakentavan keskustelun pelisäännöt ja muistuta tarvittaessa niistä keskustelussa</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2 Varmista, että jokaisella on tasapuolinen mahdollisuus kertoa omia kokemuksia tai ajatuksia</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rPr lang="fi-FI" sz="2100">
                <a:solidFill>
                  <a:schemeClr val="dk1"/>
                </a:solidFill>
                <a:latin typeface="Gill Sans"/>
                <a:ea typeface="Gill Sans"/>
                <a:cs typeface="Gill Sans"/>
                <a:sym typeface="Gill Sans"/>
              </a:rPr>
              <a:t>3 Jaa osallistujille paperia ja kynä ajatusten ja oivallusten kirjoittamista varten</a:t>
            </a:r>
            <a:endParaRPr sz="2100">
              <a:solidFill>
                <a:schemeClr val="dk1"/>
              </a:solidFill>
              <a:latin typeface="Gill Sans"/>
              <a:ea typeface="Gill Sans"/>
              <a:cs typeface="Gill Sans"/>
              <a:sym typeface="Gill Sans"/>
            </a:endParaRPr>
          </a:p>
          <a:p>
            <a:pPr indent="0" lvl="0" marL="0" rtl="0" algn="l">
              <a:lnSpc>
                <a:spcPct val="115000"/>
              </a:lnSpc>
              <a:spcBef>
                <a:spcPts val="1800"/>
              </a:spcBef>
              <a:spcAft>
                <a:spcPts val="0"/>
              </a:spcAft>
              <a:buClr>
                <a:schemeClr val="dk1"/>
              </a:buClr>
              <a:buSzPts val="2000"/>
              <a:buFont typeface="Arial"/>
              <a:buNone/>
            </a:pPr>
            <a:r>
              <a:t/>
            </a:r>
            <a:endParaRPr i="1" sz="2000">
              <a:solidFill>
                <a:schemeClr val="dk1"/>
              </a:solidFill>
            </a:endParaRPr>
          </a:p>
          <a:p>
            <a:pPr indent="0" lvl="0" marL="0" marR="0" rtl="0" algn="l">
              <a:lnSpc>
                <a:spcPct val="100000"/>
              </a:lnSpc>
              <a:spcBef>
                <a:spcPts val="400"/>
              </a:spcBef>
              <a:spcAft>
                <a:spcPts val="0"/>
              </a:spcAft>
              <a:buNone/>
            </a:pPr>
            <a:r>
              <a:t/>
            </a:r>
            <a:endParaRPr sz="22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3db04c77390_0_196"/>
          <p:cNvSpPr txBox="1"/>
          <p:nvPr/>
        </p:nvSpPr>
        <p:spPr>
          <a:xfrm>
            <a:off x="646696" y="343713"/>
            <a:ext cx="3136200" cy="5898600"/>
          </a:xfrm>
          <a:prstGeom prst="rect">
            <a:avLst/>
          </a:prstGeom>
          <a:noFill/>
          <a:ln>
            <a:noFill/>
          </a:ln>
        </p:spPr>
        <p:txBody>
          <a:bodyPr anchorCtr="0" anchor="t" bIns="260650" lIns="260650" spcFirstLastPara="1" rIns="260650" wrap="square" tIns="260650">
            <a:spAutoFit/>
          </a:bodyPr>
          <a:lstStyle/>
          <a:p>
            <a:pPr indent="0" lvl="0" marL="0" marR="0" rtl="0" algn="l">
              <a:lnSpc>
                <a:spcPct val="100000"/>
              </a:lnSpc>
              <a:spcBef>
                <a:spcPts val="0"/>
              </a:spcBef>
              <a:spcAft>
                <a:spcPts val="0"/>
              </a:spcAft>
              <a:buClr>
                <a:schemeClr val="dk1"/>
              </a:buClr>
              <a:buSzPts val="1100"/>
              <a:buFont typeface="Arial"/>
              <a:buNone/>
            </a:pPr>
            <a:r>
              <a:rPr b="1" lang="fi-FI" sz="2500">
                <a:solidFill>
                  <a:schemeClr val="dk1"/>
                </a:solidFill>
                <a:latin typeface="Gill Sans"/>
                <a:ea typeface="Gill Sans"/>
                <a:cs typeface="Gill Sans"/>
                <a:sym typeface="Gill Sans"/>
              </a:rPr>
              <a:t>Osallistujat</a:t>
            </a:r>
            <a:endParaRPr b="1" sz="25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lang="fi-FI" sz="1800">
                <a:solidFill>
                  <a:schemeClr val="dk1"/>
                </a:solidFill>
                <a:latin typeface="Gill Sans"/>
                <a:ea typeface="Gill Sans"/>
                <a:cs typeface="Gill Sans"/>
                <a:sym typeface="Gill Sans"/>
              </a:rPr>
              <a:t>Kirjaa osallistujien nimet itsellesi ylös. Voit pitää tukkimiehen kirjanpitoa käytetyistä puheenvuoroista.  Se auttaa mm. löytämään hiljaisempia keskustelijoita.</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lang="fi-FI" sz="18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lang="fi-FI" sz="1800">
                <a:solidFill>
                  <a:schemeClr val="dk1"/>
                </a:solidFill>
                <a:highlight>
                  <a:srgbClr val="FFE006"/>
                </a:highlight>
                <a:latin typeface="Gill Sans"/>
                <a:ea typeface="Gill Sans"/>
                <a:cs typeface="Gill Sans"/>
                <a:sym typeface="Gill Sans"/>
              </a:rPr>
              <a:t>Muokkaa itse ympyröiden määrä osallistujamäärän mukaiseksi.</a:t>
            </a:r>
            <a:endParaRPr sz="1800">
              <a:solidFill>
                <a:schemeClr val="dk1"/>
              </a:solidFill>
              <a:highlight>
                <a:srgbClr val="FFE006"/>
              </a:highlight>
              <a:latin typeface="Gill Sans"/>
              <a:ea typeface="Gill Sans"/>
              <a:cs typeface="Gill Sans"/>
              <a:sym typeface="Gill Sans"/>
            </a:endParaRPr>
          </a:p>
        </p:txBody>
      </p:sp>
      <p:pic>
        <p:nvPicPr>
          <p:cNvPr id="205" name="Google Shape;205;g3db04c77390_0_196"/>
          <p:cNvPicPr preferRelativeResize="0"/>
          <p:nvPr/>
        </p:nvPicPr>
        <p:blipFill rotWithShape="1">
          <a:blip r:embed="rId3">
            <a:alphaModFix/>
          </a:blip>
          <a:srcRect b="0" l="0" r="0" t="0"/>
          <a:stretch/>
        </p:blipFill>
        <p:spPr>
          <a:xfrm>
            <a:off x="6214733" y="9600903"/>
            <a:ext cx="2697360" cy="622477"/>
          </a:xfrm>
          <a:prstGeom prst="rect">
            <a:avLst/>
          </a:prstGeom>
          <a:noFill/>
          <a:ln>
            <a:noFill/>
          </a:ln>
        </p:spPr>
      </p:pic>
      <p:sp>
        <p:nvSpPr>
          <p:cNvPr id="206" name="Google Shape;206;g3db04c77390_0_196"/>
          <p:cNvSpPr/>
          <p:nvPr/>
        </p:nvSpPr>
        <p:spPr>
          <a:xfrm>
            <a:off x="4003125" y="3269351"/>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07" name="Google Shape;207;g3db04c77390_0_196"/>
          <p:cNvSpPr/>
          <p:nvPr/>
        </p:nvSpPr>
        <p:spPr>
          <a:xfrm>
            <a:off x="7908840" y="712166"/>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08" name="Google Shape;208;g3db04c77390_0_196"/>
          <p:cNvSpPr/>
          <p:nvPr/>
        </p:nvSpPr>
        <p:spPr>
          <a:xfrm>
            <a:off x="4857378" y="1737846"/>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09" name="Google Shape;209;g3db04c77390_0_196"/>
          <p:cNvSpPr/>
          <p:nvPr/>
        </p:nvSpPr>
        <p:spPr>
          <a:xfrm>
            <a:off x="3877077" y="5219412"/>
            <a:ext cx="1194000" cy="1516200"/>
          </a:xfrm>
          <a:prstGeom prst="ellipse">
            <a:avLst/>
          </a:prstGeom>
          <a:noFill/>
          <a:ln cap="flat" cmpd="sng" w="68425">
            <a:solidFill>
              <a:srgbClr val="FFE006"/>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1400">
              <a:latin typeface="Calibri"/>
              <a:ea typeface="Calibri"/>
              <a:cs typeface="Calibri"/>
              <a:sym typeface="Calibri"/>
            </a:endParaRPr>
          </a:p>
        </p:txBody>
      </p:sp>
      <p:sp>
        <p:nvSpPr>
          <p:cNvPr id="210" name="Google Shape;210;g3db04c77390_0_196"/>
          <p:cNvSpPr/>
          <p:nvPr/>
        </p:nvSpPr>
        <p:spPr>
          <a:xfrm>
            <a:off x="4789267" y="6972592"/>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1" name="Google Shape;211;g3db04c77390_0_196"/>
          <p:cNvSpPr/>
          <p:nvPr/>
        </p:nvSpPr>
        <p:spPr>
          <a:xfrm>
            <a:off x="6340793" y="7823375"/>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2" name="Google Shape;212;g3db04c77390_0_196"/>
          <p:cNvSpPr/>
          <p:nvPr/>
        </p:nvSpPr>
        <p:spPr>
          <a:xfrm>
            <a:off x="8036438" y="7823375"/>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3" name="Google Shape;213;g3db04c77390_0_196"/>
          <p:cNvSpPr/>
          <p:nvPr/>
        </p:nvSpPr>
        <p:spPr>
          <a:xfrm>
            <a:off x="9540613" y="6972592"/>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4" name="Google Shape;214;g3db04c77390_0_196"/>
          <p:cNvSpPr/>
          <p:nvPr/>
        </p:nvSpPr>
        <p:spPr>
          <a:xfrm>
            <a:off x="10198227" y="5219412"/>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5" name="Google Shape;215;g3db04c77390_0_196"/>
          <p:cNvSpPr/>
          <p:nvPr/>
        </p:nvSpPr>
        <p:spPr>
          <a:xfrm>
            <a:off x="10198227" y="3269351"/>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6" name="Google Shape;216;g3db04c77390_0_196"/>
          <p:cNvSpPr/>
          <p:nvPr/>
        </p:nvSpPr>
        <p:spPr>
          <a:xfrm>
            <a:off x="9281198" y="1579426"/>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7" name="Google Shape;217;g3db04c77390_0_196"/>
          <p:cNvSpPr/>
          <p:nvPr/>
        </p:nvSpPr>
        <p:spPr>
          <a:xfrm>
            <a:off x="6214746" y="712166"/>
            <a:ext cx="1194000" cy="1516200"/>
          </a:xfrm>
          <a:prstGeom prst="ellipse">
            <a:avLst/>
          </a:prstGeom>
          <a:noFill/>
          <a:ln cap="flat" cmpd="sng" w="51325">
            <a:solidFill>
              <a:srgbClr val="29235C"/>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latin typeface="Calibri"/>
              <a:ea typeface="Calibri"/>
              <a:cs typeface="Calibri"/>
              <a:sym typeface="Calibri"/>
            </a:endParaRPr>
          </a:p>
        </p:txBody>
      </p:sp>
      <p:sp>
        <p:nvSpPr>
          <p:cNvPr id="218" name="Google Shape;218;g3db04c77390_0_196"/>
          <p:cNvSpPr txBox="1"/>
          <p:nvPr/>
        </p:nvSpPr>
        <p:spPr>
          <a:xfrm>
            <a:off x="705916" y="6238806"/>
            <a:ext cx="1954800" cy="3143100"/>
          </a:xfrm>
          <a:prstGeom prst="rect">
            <a:avLst/>
          </a:prstGeom>
          <a:noFill/>
          <a:ln>
            <a:noFill/>
          </a:ln>
        </p:spPr>
        <p:txBody>
          <a:bodyPr anchorCtr="0" anchor="t" bIns="260650" lIns="260650" spcFirstLastPara="1" rIns="260650" wrap="square" tIns="260650">
            <a:spAutoFit/>
          </a:bodyPr>
          <a:lstStyle/>
          <a:p>
            <a:pPr indent="0" lvl="0" marL="0" marR="0" rtl="0" algn="l">
              <a:lnSpc>
                <a:spcPct val="100000"/>
              </a:lnSpc>
              <a:spcBef>
                <a:spcPts val="0"/>
              </a:spcBef>
              <a:spcAft>
                <a:spcPts val="0"/>
              </a:spcAft>
              <a:buClr>
                <a:schemeClr val="dk1"/>
              </a:buClr>
              <a:buSzPts val="1100"/>
              <a:buFont typeface="Arial"/>
              <a:buNone/>
            </a:pPr>
            <a:r>
              <a:rPr b="1" lang="fi-FI" sz="2500">
                <a:solidFill>
                  <a:schemeClr val="dk1"/>
                </a:solidFill>
                <a:latin typeface="Gill Sans"/>
                <a:ea typeface="Gill Sans"/>
                <a:cs typeface="Gill Sans"/>
                <a:sym typeface="Gill Sans"/>
              </a:rPr>
              <a:t>Ohjaaja</a:t>
            </a:r>
            <a:endParaRPr b="1" i="0" sz="25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5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4000" u="none" cap="none" strike="noStrike">
              <a:solidFill>
                <a:srgbClr val="000000"/>
              </a:solidFill>
              <a:latin typeface="Calibri"/>
              <a:ea typeface="Calibri"/>
              <a:cs typeface="Calibri"/>
              <a:sym typeface="Calibri"/>
            </a:endParaRPr>
          </a:p>
        </p:txBody>
      </p:sp>
      <p:cxnSp>
        <p:nvCxnSpPr>
          <p:cNvPr id="219" name="Google Shape;219;g3db04c77390_0_196"/>
          <p:cNvCxnSpPr/>
          <p:nvPr/>
        </p:nvCxnSpPr>
        <p:spPr>
          <a:xfrm flipH="1" rot="10800000">
            <a:off x="2123909" y="6442378"/>
            <a:ext cx="1552200" cy="365400"/>
          </a:xfrm>
          <a:prstGeom prst="straightConnector1">
            <a:avLst/>
          </a:prstGeom>
          <a:noFill/>
          <a:ln cap="flat" cmpd="sng" w="51325">
            <a:solidFill>
              <a:srgbClr val="FFE006"/>
            </a:solidFill>
            <a:prstDash val="solid"/>
            <a:round/>
            <a:headEnd len="sm" w="sm" type="none"/>
            <a:tailEnd len="sm" w="sm" type="none"/>
          </a:ln>
        </p:spPr>
      </p:cxnSp>
      <p:sp>
        <p:nvSpPr>
          <p:cNvPr id="220" name="Google Shape;220;g3db04c77390_0_196"/>
          <p:cNvSpPr/>
          <p:nvPr/>
        </p:nvSpPr>
        <p:spPr>
          <a:xfrm>
            <a:off x="12097500" y="648704"/>
            <a:ext cx="1194000" cy="1516200"/>
          </a:xfrm>
          <a:prstGeom prst="ellipse">
            <a:avLst/>
          </a:prstGeom>
          <a:noFill/>
          <a:ln cap="flat" cmpd="sng" w="68425">
            <a:solidFill>
              <a:srgbClr val="FFE006"/>
            </a:solidFill>
            <a:prstDash val="solid"/>
            <a:round/>
            <a:headEnd len="sm" w="sm" type="none"/>
            <a:tailEnd len="sm" w="sm" type="none"/>
          </a:ln>
        </p:spPr>
        <p:txBody>
          <a:bodyPr anchorCtr="0" anchor="ctr" bIns="164175" lIns="164175" spcFirstLastPara="1" rIns="164175" wrap="square" tIns="164175">
            <a:noAutofit/>
          </a:bodyPr>
          <a:lstStyle/>
          <a:p>
            <a:pPr indent="0" lvl="0" marL="0" rtl="0" algn="ctr">
              <a:spcBef>
                <a:spcPts val="0"/>
              </a:spcBef>
              <a:spcAft>
                <a:spcPts val="0"/>
              </a:spcAft>
              <a:buNone/>
            </a:pPr>
            <a:r>
              <a:t/>
            </a:r>
            <a:endParaRPr sz="2500">
              <a:solidFill>
                <a:schemeClr val="dk1"/>
              </a:solidFill>
              <a:latin typeface="Calibri"/>
              <a:ea typeface="Calibri"/>
              <a:cs typeface="Calibri"/>
              <a:sym typeface="Calibri"/>
            </a:endParaRPr>
          </a:p>
        </p:txBody>
      </p:sp>
      <p:sp>
        <p:nvSpPr>
          <p:cNvPr id="221" name="Google Shape;221;g3db04c77390_0_196"/>
          <p:cNvSpPr txBox="1"/>
          <p:nvPr/>
        </p:nvSpPr>
        <p:spPr>
          <a:xfrm>
            <a:off x="12821363" y="3016285"/>
            <a:ext cx="1954800" cy="3143100"/>
          </a:xfrm>
          <a:prstGeom prst="rect">
            <a:avLst/>
          </a:prstGeom>
          <a:noFill/>
          <a:ln>
            <a:noFill/>
          </a:ln>
        </p:spPr>
        <p:txBody>
          <a:bodyPr anchorCtr="0" anchor="t" bIns="260650" lIns="260650" spcFirstLastPara="1" rIns="260650" wrap="square" tIns="260650">
            <a:spAutoFit/>
          </a:bodyPr>
          <a:lstStyle/>
          <a:p>
            <a:pPr indent="0" lvl="0" marL="0" marR="0" rtl="0" algn="l">
              <a:lnSpc>
                <a:spcPct val="100000"/>
              </a:lnSpc>
              <a:spcBef>
                <a:spcPts val="0"/>
              </a:spcBef>
              <a:spcAft>
                <a:spcPts val="0"/>
              </a:spcAft>
              <a:buClr>
                <a:schemeClr val="dk1"/>
              </a:buClr>
              <a:buSzPts val="1100"/>
              <a:buFont typeface="Arial"/>
              <a:buNone/>
            </a:pPr>
            <a:r>
              <a:rPr b="1" lang="fi-FI" sz="2500">
                <a:solidFill>
                  <a:schemeClr val="dk1"/>
                </a:solidFill>
                <a:latin typeface="Gill Sans"/>
                <a:ea typeface="Gill Sans"/>
                <a:cs typeface="Gill Sans"/>
                <a:sym typeface="Gill Sans"/>
              </a:rPr>
              <a:t>Kirjuri/-t</a:t>
            </a:r>
            <a:endParaRPr b="1" i="0" sz="25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5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2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3100"/>
              <a:buFont typeface="Arial"/>
              <a:buNone/>
            </a:pPr>
            <a:r>
              <a:t/>
            </a:r>
            <a:endParaRPr b="0" i="0" sz="4000" u="none" cap="none" strike="noStrike">
              <a:solidFill>
                <a:srgbClr val="000000"/>
              </a:solidFill>
              <a:latin typeface="Calibri"/>
              <a:ea typeface="Calibri"/>
              <a:cs typeface="Calibri"/>
              <a:sym typeface="Calibri"/>
            </a:endParaRPr>
          </a:p>
        </p:txBody>
      </p:sp>
      <p:cxnSp>
        <p:nvCxnSpPr>
          <p:cNvPr id="222" name="Google Shape;222;g3db04c77390_0_196"/>
          <p:cNvCxnSpPr/>
          <p:nvPr/>
        </p:nvCxnSpPr>
        <p:spPr>
          <a:xfrm>
            <a:off x="13154264" y="2164928"/>
            <a:ext cx="393600" cy="1152000"/>
          </a:xfrm>
          <a:prstGeom prst="straightConnector1">
            <a:avLst/>
          </a:prstGeom>
          <a:noFill/>
          <a:ln cap="flat" cmpd="sng" w="51325">
            <a:solidFill>
              <a:srgbClr val="FFE006"/>
            </a:solidFill>
            <a:prstDash val="solid"/>
            <a:round/>
            <a:headEnd len="sm" w="sm" type="none"/>
            <a:tailEnd len="sm" w="sm" type="none"/>
          </a:ln>
        </p:spPr>
      </p:cxnSp>
      <p:sp>
        <p:nvSpPr>
          <p:cNvPr id="223" name="Google Shape;223;g3db04c77390_0_196"/>
          <p:cNvSpPr txBox="1"/>
          <p:nvPr/>
        </p:nvSpPr>
        <p:spPr>
          <a:xfrm>
            <a:off x="12268913" y="9339599"/>
            <a:ext cx="1480800" cy="639600"/>
          </a:xfrm>
          <a:prstGeom prst="rect">
            <a:avLst/>
          </a:prstGeom>
          <a:noFill/>
          <a:ln>
            <a:noFill/>
          </a:ln>
        </p:spPr>
        <p:txBody>
          <a:bodyPr anchorCtr="0" anchor="t" bIns="164175" lIns="164175" spcFirstLastPara="1" rIns="164175" wrap="square" tIns="164175">
            <a:spAutoFit/>
          </a:bodyPr>
          <a:lstStyle/>
          <a:p>
            <a:pPr indent="0" lvl="0" marL="0" rtl="0" algn="just">
              <a:lnSpc>
                <a:spcPct val="115000"/>
              </a:lnSpc>
              <a:spcBef>
                <a:spcPts val="0"/>
              </a:spcBef>
              <a:spcAft>
                <a:spcPts val="0"/>
              </a:spcAft>
              <a:buNone/>
            </a:pPr>
            <a:r>
              <a:rPr b="1" lang="fi-FI" sz="2000">
                <a:solidFill>
                  <a:schemeClr val="dk1"/>
                </a:solidFill>
                <a:latin typeface="Gill Sans"/>
                <a:ea typeface="Gill Sans"/>
                <a:cs typeface="Gill Sans"/>
                <a:sym typeface="Gill Sans"/>
              </a:rPr>
              <a:t>3 min</a:t>
            </a:r>
            <a:endParaRPr sz="2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g61bdd4b2ff_0_6"/>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30" name="Google Shape;230;g61bdd4b2ff_0_6"/>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231" name="Google Shape;231;g61bdd4b2ff_0_6"/>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232" name="Google Shape;232;g61bdd4b2ff_0_6"/>
          <p:cNvSpPr txBox="1"/>
          <p:nvPr/>
        </p:nvSpPr>
        <p:spPr>
          <a:xfrm>
            <a:off x="857250" y="1007525"/>
            <a:ext cx="5788800" cy="7863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fi-FI" sz="2400">
                <a:latin typeface="Gill Sans"/>
                <a:ea typeface="Gill Sans"/>
                <a:cs typeface="Gill Sans"/>
                <a:sym typeface="Gill Sans"/>
              </a:rPr>
              <a:t>Minun Suomeni on..</a:t>
            </a:r>
            <a:endParaRPr b="1" i="0" sz="2400" u="none" cap="none" strike="noStrike">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Min	klo		Osio</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15</a:t>
            </a:r>
            <a:r>
              <a:rPr b="1" i="0" lang="fi-FI" sz="2400" u="none" cap="none" strike="noStrike">
                <a:solidFill>
                  <a:schemeClr val="dk1"/>
                </a:solidFill>
                <a:latin typeface="Gill Sans"/>
                <a:ea typeface="Gill Sans"/>
                <a:cs typeface="Gill Sans"/>
                <a:sym typeface="Gill Sans"/>
              </a:rPr>
              <a:t> 				Aloitus, esittäytyminen </a:t>
            </a:r>
            <a:r>
              <a:rPr b="1" lang="fi-FI" sz="2400">
                <a:solidFill>
                  <a:schemeClr val="dk1"/>
                </a:solidFill>
                <a:latin typeface="Gill Sans"/>
                <a:ea typeface="Gill Sans"/>
                <a:cs typeface="Gill Sans"/>
                <a:sym typeface="Gill Sans"/>
              </a:rPr>
              <a:t>   </a:t>
            </a:r>
            <a:endParaRPr b="1" sz="24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5				P</a:t>
            </a:r>
            <a:r>
              <a:rPr b="1" i="0" lang="fi-FI" sz="2400" u="none" cap="none" strike="noStrike">
                <a:solidFill>
                  <a:schemeClr val="dk1"/>
                </a:solidFill>
                <a:latin typeface="Gill Sans"/>
                <a:ea typeface="Gill Sans"/>
                <a:cs typeface="Gill Sans"/>
                <a:sym typeface="Gill Sans"/>
              </a:rPr>
              <a:t>elisäännöt</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lang="fi-FI" sz="2400">
                <a:solidFill>
                  <a:schemeClr val="dk1"/>
                </a:solidFill>
                <a:latin typeface="Gill Sans"/>
                <a:ea typeface="Gill Sans"/>
                <a:cs typeface="Gill Sans"/>
                <a:sym typeface="Gill Sans"/>
              </a:rPr>
              <a:t>5</a:t>
            </a:r>
            <a:r>
              <a:rPr b="0" i="0" lang="fi-FI" sz="2400" u="none" cap="none" strike="noStrike">
                <a:solidFill>
                  <a:schemeClr val="dk1"/>
                </a:solidFill>
                <a:latin typeface="Gill Sans"/>
                <a:ea typeface="Gill Sans"/>
                <a:cs typeface="Gill Sans"/>
                <a:sym typeface="Gill Sans"/>
              </a:rPr>
              <a:t> 				Alustus</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5 				Oma pohdinta </a:t>
            </a:r>
            <a:r>
              <a:rPr lang="fi-FI" sz="2400">
                <a:solidFill>
                  <a:schemeClr val="dk1"/>
                </a:solidFill>
                <a:latin typeface="Gill Sans"/>
                <a:ea typeface="Gill Sans"/>
                <a:cs typeface="Gill Sans"/>
                <a:sym typeface="Gill Sans"/>
              </a:rPr>
              <a:t>ajatuksista</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Gill Sans"/>
                <a:ea typeface="Gill Sans"/>
                <a:cs typeface="Gill Sans"/>
                <a:sym typeface="Gill Sans"/>
              </a:rPr>
              <a:t>60				Avataan yhteinen keskustelu</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lang="fi-FI" sz="2400">
                <a:solidFill>
                  <a:schemeClr val="dk1"/>
                </a:solidFill>
                <a:latin typeface="Gill Sans"/>
                <a:ea typeface="Gill Sans"/>
                <a:cs typeface="Gill Sans"/>
                <a:sym typeface="Gill Sans"/>
              </a:rPr>
              <a:t>5</a:t>
            </a:r>
            <a:r>
              <a:rPr b="0" i="0" lang="fi-FI" sz="2400" u="none" cap="none" strike="noStrike">
                <a:solidFill>
                  <a:schemeClr val="dk1"/>
                </a:solidFill>
                <a:latin typeface="Gill Sans"/>
                <a:ea typeface="Gill Sans"/>
                <a:cs typeface="Gill Sans"/>
                <a:sym typeface="Gill Sans"/>
              </a:rPr>
              <a:t> 				Oivallusten kirjoittaminen</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lang="fi-FI" sz="2400">
                <a:solidFill>
                  <a:schemeClr val="dk1"/>
                </a:solidFill>
                <a:latin typeface="Gill Sans"/>
                <a:ea typeface="Gill Sans"/>
                <a:cs typeface="Gill Sans"/>
                <a:sym typeface="Gill Sans"/>
              </a:rPr>
              <a:t>20</a:t>
            </a:r>
            <a:r>
              <a:rPr b="0" i="0" lang="fi-FI" sz="2400" u="none" cap="none" strike="noStrike">
                <a:solidFill>
                  <a:schemeClr val="dk1"/>
                </a:solidFill>
                <a:latin typeface="Gill Sans"/>
                <a:ea typeface="Gill Sans"/>
                <a:cs typeface="Gill Sans"/>
                <a:sym typeface="Gill Sans"/>
              </a:rPr>
              <a:t>				Oivallusten kertominen</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5				Kiitos ja lopetus</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Calibri"/>
                <a:ea typeface="Calibri"/>
                <a:cs typeface="Calibri"/>
                <a:sym typeface="Calibri"/>
              </a:rPr>
              <a:t>Yhteensä </a:t>
            </a:r>
            <a:r>
              <a:rPr lang="fi-FI" sz="2400">
                <a:solidFill>
                  <a:schemeClr val="dk1"/>
                </a:solidFill>
                <a:latin typeface="Calibri"/>
                <a:ea typeface="Calibri"/>
                <a:cs typeface="Calibri"/>
                <a:sym typeface="Calibri"/>
              </a:rPr>
              <a:t>120</a:t>
            </a:r>
            <a:r>
              <a:rPr b="0" i="0" lang="fi-FI" sz="2400" u="none" cap="none" strike="noStrike">
                <a:solidFill>
                  <a:schemeClr val="dk1"/>
                </a:solidFill>
                <a:latin typeface="Calibri"/>
                <a:ea typeface="Calibri"/>
                <a:cs typeface="Calibri"/>
                <a:sym typeface="Calibri"/>
              </a:rPr>
              <a:t> min</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rPr b="0" i="0" lang="fi-FI" sz="2400" u="none" cap="none" strike="noStrike">
                <a:solidFill>
                  <a:schemeClr val="dk1"/>
                </a:solidFill>
                <a:latin typeface="Calibri"/>
                <a:ea typeface="Calibri"/>
                <a:cs typeface="Calibri"/>
                <a:sym typeface="Calibri"/>
              </a:rPr>
              <a:t>Perusfontti - sano esimerkiksi näin</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0" i="1" lang="fi-FI" sz="2400" u="none" cap="none" strike="noStrike">
                <a:solidFill>
                  <a:schemeClr val="dk1"/>
                </a:solidFill>
                <a:latin typeface="Calibri"/>
                <a:ea typeface="Calibri"/>
                <a:cs typeface="Calibri"/>
                <a:sym typeface="Calibri"/>
              </a:rPr>
              <a:t>Kursivoitu fontti - vetäjälle apua keskusteluun</a:t>
            </a:r>
            <a:endParaRPr b="0" i="1"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0" i="0" lang="fi-FI" sz="2400" u="none" cap="none" strike="noStrike">
                <a:solidFill>
                  <a:srgbClr val="FF0000"/>
                </a:solidFill>
                <a:latin typeface="Calibri"/>
                <a:ea typeface="Calibri"/>
                <a:cs typeface="Calibri"/>
                <a:sym typeface="Calibri"/>
              </a:rPr>
              <a:t>Punaisella: Muuta tarpeen mukaan.</a:t>
            </a:r>
            <a:endParaRPr b="0" i="0" sz="2400" u="none" cap="none" strike="noStrike">
              <a:solidFill>
                <a:srgbClr val="FF0000"/>
              </a:solidFill>
              <a:latin typeface="Calibri"/>
              <a:ea typeface="Calibri"/>
              <a:cs typeface="Calibri"/>
              <a:sym typeface="Calibri"/>
            </a:endParaRPr>
          </a:p>
        </p:txBody>
      </p:sp>
      <p:sp>
        <p:nvSpPr>
          <p:cNvPr id="233" name="Google Shape;233;g61bdd4b2ff_0_6"/>
          <p:cNvSpPr txBox="1"/>
          <p:nvPr/>
        </p:nvSpPr>
        <p:spPr>
          <a:xfrm>
            <a:off x="8100375" y="836050"/>
            <a:ext cx="6266700" cy="8644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Aloitus </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1800" u="none" cap="none" strike="noStrike">
                <a:solidFill>
                  <a:srgbClr val="000000"/>
                </a:solidFill>
                <a:latin typeface="Gill Sans"/>
                <a:ea typeface="Gill Sans"/>
                <a:cs typeface="Gill Sans"/>
                <a:sym typeface="Gill Sans"/>
              </a:rPr>
              <a:t>Tänään pidämme Erätauko-keskustelun</a:t>
            </a:r>
            <a:endParaRPr b="0" i="0" sz="18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lang="fi-FI" sz="1800">
                <a:latin typeface="Gill Sans"/>
                <a:ea typeface="Gill Sans"/>
                <a:cs typeface="Gill Sans"/>
                <a:sym typeface="Gill Sans"/>
              </a:rPr>
              <a:t>Suomen tulevaisuudesta</a:t>
            </a:r>
            <a:r>
              <a:rPr b="0" i="0" lang="fi-FI" sz="1800" u="none" cap="none" strike="noStrike">
                <a:solidFill>
                  <a:srgbClr val="000000"/>
                </a:solidFill>
                <a:latin typeface="Gill Sans"/>
                <a:ea typeface="Gill Sans"/>
                <a:cs typeface="Gill Sans"/>
                <a:sym typeface="Gill Sans"/>
              </a:rPr>
              <a:t>.</a:t>
            </a:r>
            <a:endParaRPr b="0" i="0" sz="18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18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1800" u="none" cap="none" strike="noStrike">
                <a:solidFill>
                  <a:srgbClr val="000000"/>
                </a:solidFill>
                <a:latin typeface="Gill Sans"/>
                <a:ea typeface="Gill Sans"/>
                <a:cs typeface="Gill Sans"/>
                <a:sym typeface="Gill Sans"/>
              </a:rPr>
              <a:t>Minä toimin keskustelun ohjaajana.</a:t>
            </a:r>
            <a:endParaRPr sz="1800">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sz="1800">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lang="fi-FI" sz="1800">
                <a:latin typeface="Gill Sans"/>
                <a:ea typeface="Gill Sans"/>
                <a:cs typeface="Gill Sans"/>
                <a:sym typeface="Gill Sans"/>
              </a:rPr>
              <a:t>Tämä t</a:t>
            </a:r>
            <a:r>
              <a:rPr lang="fi-FI" sz="1800">
                <a:latin typeface="Gill Sans"/>
                <a:ea typeface="Gill Sans"/>
                <a:cs typeface="Gill Sans"/>
                <a:sym typeface="Gill Sans"/>
              </a:rPr>
              <a:t>arkoittaa mm. sitä että minä jaan puheenvuoroja ja tarpeen niin vaatiessa myös rajaan niitä. Pyritään tänään puhumaan omasta kokemuksesta. Meidän ei tarvitse olla samaa mieltä eikä pyrkiä samanmielisyyteen, vaan jutellaan rauhassa ja pyritään ymmärtämään itseämme, asiaa ja toisiamme paremmin. Keskustelussa ei tarvitse tehdä päätöksiä tai etsiä ratkaisuja. Ja tärkeä mainita, että keskustelu käydään luottamuksellisesti.</a:t>
            </a:r>
            <a:endParaRPr sz="1800">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1800" u="none" cap="none" strike="noStrike">
                <a:solidFill>
                  <a:srgbClr val="000000"/>
                </a:solidFill>
                <a:latin typeface="Gill Sans"/>
                <a:ea typeface="Gill Sans"/>
                <a:cs typeface="Gill Sans"/>
                <a:sym typeface="Gill Sans"/>
              </a:rPr>
              <a:t>	</a:t>
            </a:r>
            <a:endParaRPr sz="1800">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1" sz="2400">
              <a:latin typeface="Gill Sans"/>
              <a:ea typeface="Gill Sans"/>
              <a:cs typeface="Gill Sans"/>
              <a:sym typeface="Gill Sans"/>
            </a:endParaRPr>
          </a:p>
          <a:p>
            <a:pPr indent="-355600" lvl="0" marL="457200" marR="0" rtl="0" algn="l">
              <a:lnSpc>
                <a:spcPct val="100000"/>
              </a:lnSpc>
              <a:spcBef>
                <a:spcPts val="0"/>
              </a:spcBef>
              <a:spcAft>
                <a:spcPts val="0"/>
              </a:spcAft>
              <a:buSzPts val="2000"/>
              <a:buFont typeface="Gill Sans"/>
              <a:buChar char="➔"/>
            </a:pPr>
            <a:r>
              <a:rPr b="1" i="1" lang="fi-FI" sz="2000">
                <a:latin typeface="Gill Sans"/>
                <a:ea typeface="Gill Sans"/>
                <a:cs typeface="Gill Sans"/>
                <a:sym typeface="Gill Sans"/>
              </a:rPr>
              <a:t>Tämän jälkeen osallistujien lyhyt esittäytyminen, etunimi + miksi halusi tulla mukaan</a:t>
            </a:r>
            <a:endParaRPr b="1" i="1" sz="2000">
              <a:latin typeface="Gill Sans"/>
              <a:ea typeface="Gill Sans"/>
              <a:cs typeface="Gill Sans"/>
              <a:sym typeface="Gill Sans"/>
            </a:endParaRPr>
          </a:p>
          <a:p>
            <a:pPr indent="-355600" lvl="0" marL="457200" marR="0" rtl="0" algn="l">
              <a:lnSpc>
                <a:spcPct val="100000"/>
              </a:lnSpc>
              <a:spcBef>
                <a:spcPts val="0"/>
              </a:spcBef>
              <a:spcAft>
                <a:spcPts val="0"/>
              </a:spcAft>
              <a:buSzPts val="2000"/>
              <a:buFont typeface="Gill Sans"/>
              <a:buChar char="➔"/>
            </a:pPr>
            <a:r>
              <a:rPr b="1" i="1" lang="fi-FI" sz="2000">
                <a:latin typeface="Gill Sans"/>
                <a:ea typeface="Gill Sans"/>
                <a:cs typeface="Gill Sans"/>
                <a:sym typeface="Gill Sans"/>
              </a:rPr>
              <a:t>Sen jälkeen pelisäännöt</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1" sz="2400">
              <a:latin typeface="Gill Sans"/>
              <a:ea typeface="Gill Sans"/>
              <a:cs typeface="Gill Sans"/>
              <a:sym typeface="Gill Sans"/>
            </a:endParaRPr>
          </a:p>
          <a:p>
            <a:pPr indent="457200" lvl="0" marL="4114800" marR="0" rtl="0" algn="l">
              <a:lnSpc>
                <a:spcPct val="100000"/>
              </a:lnSpc>
              <a:spcBef>
                <a:spcPts val="0"/>
              </a:spcBef>
              <a:spcAft>
                <a:spcPts val="0"/>
              </a:spcAft>
              <a:buClr>
                <a:schemeClr val="dk1"/>
              </a:buClr>
              <a:buSzPts val="1100"/>
              <a:buFont typeface="Arial"/>
              <a:buNone/>
            </a:pPr>
            <a:r>
              <a:rPr b="1" i="0" lang="fi-FI" sz="2400" u="none" cap="none" strike="noStrike">
                <a:solidFill>
                  <a:srgbClr val="000000"/>
                </a:solidFill>
                <a:latin typeface="Gill Sans"/>
                <a:ea typeface="Gill Sans"/>
                <a:cs typeface="Gill Sans"/>
                <a:sym typeface="Gill Sans"/>
              </a:rPr>
              <a:t>5 min</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pic>
        <p:nvPicPr>
          <p:cNvPr id="239" name="Google Shape;239;g61bdd4b2ff_0_523"/>
          <p:cNvPicPr preferRelativeResize="0"/>
          <p:nvPr/>
        </p:nvPicPr>
        <p:blipFill rotWithShape="1">
          <a:blip r:embed="rId3">
            <a:alphaModFix/>
          </a:blip>
          <a:srcRect b="0" l="0" r="0" t="0"/>
          <a:stretch/>
        </p:blipFill>
        <p:spPr>
          <a:xfrm>
            <a:off x="857250" y="9032114"/>
            <a:ext cx="3930651" cy="907073"/>
          </a:xfrm>
          <a:prstGeom prst="rect">
            <a:avLst/>
          </a:prstGeom>
          <a:noFill/>
          <a:ln>
            <a:noFill/>
          </a:ln>
        </p:spPr>
      </p:pic>
      <p:sp>
        <p:nvSpPr>
          <p:cNvPr id="240" name="Google Shape;240;g61bdd4b2ff_0_523"/>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41" name="Google Shape;241;g61bdd4b2ff_0_523"/>
          <p:cNvPicPr preferRelativeResize="0"/>
          <p:nvPr/>
        </p:nvPicPr>
        <p:blipFill rotWithShape="1">
          <a:blip r:embed="rId4">
            <a:alphaModFix/>
          </a:blip>
          <a:srcRect b="0" l="0" r="0" t="0"/>
          <a:stretch/>
        </p:blipFill>
        <p:spPr>
          <a:xfrm>
            <a:off x="12849525" y="660574"/>
            <a:ext cx="1517650" cy="1517650"/>
          </a:xfrm>
          <a:prstGeom prst="rect">
            <a:avLst/>
          </a:prstGeom>
          <a:noFill/>
          <a:ln>
            <a:noFill/>
          </a:ln>
        </p:spPr>
      </p:pic>
      <p:sp>
        <p:nvSpPr>
          <p:cNvPr id="242" name="Google Shape;242;g61bdd4b2ff_0_523"/>
          <p:cNvSpPr txBox="1"/>
          <p:nvPr/>
        </p:nvSpPr>
        <p:spPr>
          <a:xfrm>
            <a:off x="857251" y="1258050"/>
            <a:ext cx="5427000" cy="7006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Rakentavan keskustelun pelisäännöt</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Gill Sans"/>
              <a:ea typeface="Gill Sans"/>
              <a:cs typeface="Gill Sans"/>
              <a:sym typeface="Gill Sans"/>
            </a:endParaRPr>
          </a:p>
          <a:p>
            <a:pPr indent="-355600" lvl="0" marL="457200" rtl="0" algn="l">
              <a:lnSpc>
                <a:spcPct val="115000"/>
              </a:lnSpc>
              <a:spcBef>
                <a:spcPts val="0"/>
              </a:spcBef>
              <a:spcAft>
                <a:spcPts val="0"/>
              </a:spcAft>
              <a:buClr>
                <a:schemeClr val="dk1"/>
              </a:buClr>
              <a:buSzPts val="2000"/>
              <a:buAutoNum type="arabicPeriod"/>
            </a:pPr>
            <a:r>
              <a:rPr b="1" lang="fi-FI" sz="2000">
                <a:solidFill>
                  <a:schemeClr val="dk1"/>
                </a:solidFill>
                <a:highlight>
                  <a:srgbClr val="FFFFFF"/>
                </a:highlight>
              </a:rPr>
              <a:t>Kuuntelen toisia</a:t>
            </a:r>
            <a:r>
              <a:rPr lang="fi-FI" sz="2000">
                <a:solidFill>
                  <a:schemeClr val="dk1"/>
                </a:solidFill>
                <a:highlight>
                  <a:srgbClr val="FFFFFF"/>
                </a:highlight>
              </a:rPr>
              <a:t>, en keskeytä tai käynnistä sivukeskusteluja.</a:t>
            </a:r>
            <a:endParaRPr sz="2000">
              <a:solidFill>
                <a:schemeClr val="dk1"/>
              </a:solidFill>
              <a:highlight>
                <a:srgbClr val="FFFFFF"/>
              </a:highlight>
            </a:endParaRPr>
          </a:p>
          <a:p>
            <a:pPr indent="-355600" lvl="0" marL="457200" rtl="0" algn="l">
              <a:lnSpc>
                <a:spcPct val="115000"/>
              </a:lnSpc>
              <a:spcBef>
                <a:spcPts val="1000"/>
              </a:spcBef>
              <a:spcAft>
                <a:spcPts val="0"/>
              </a:spcAft>
              <a:buClr>
                <a:schemeClr val="dk1"/>
              </a:buClr>
              <a:buSzPts val="2000"/>
              <a:buAutoNum type="arabicPeriod"/>
            </a:pPr>
            <a:r>
              <a:rPr b="1" lang="fi-FI" sz="2000">
                <a:solidFill>
                  <a:schemeClr val="dk1"/>
                </a:solidFill>
                <a:highlight>
                  <a:srgbClr val="FFFFFF"/>
                </a:highlight>
              </a:rPr>
              <a:t>Kerron omia kokemuksiani j</a:t>
            </a:r>
            <a:r>
              <a:rPr lang="fi-FI" sz="2000">
                <a:solidFill>
                  <a:schemeClr val="dk1"/>
                </a:solidFill>
                <a:highlight>
                  <a:srgbClr val="FFFFFF"/>
                </a:highlight>
              </a:rPr>
              <a:t>a ajatuksiani.</a:t>
            </a:r>
            <a:endParaRPr sz="2000">
              <a:solidFill>
                <a:schemeClr val="dk1"/>
              </a:solidFill>
              <a:highlight>
                <a:srgbClr val="FFFFFF"/>
              </a:highlight>
            </a:endParaRPr>
          </a:p>
          <a:p>
            <a:pPr indent="-355600" lvl="0" marL="457200" rtl="0" algn="l">
              <a:lnSpc>
                <a:spcPct val="115000"/>
              </a:lnSpc>
              <a:spcBef>
                <a:spcPts val="1000"/>
              </a:spcBef>
              <a:spcAft>
                <a:spcPts val="0"/>
              </a:spcAft>
              <a:buClr>
                <a:schemeClr val="dk1"/>
              </a:buClr>
              <a:buSzPts val="2000"/>
              <a:buAutoNum type="arabicPeriod"/>
            </a:pPr>
            <a:r>
              <a:rPr b="1" lang="fi-FI" sz="2000">
                <a:solidFill>
                  <a:schemeClr val="dk1"/>
                </a:solidFill>
                <a:highlight>
                  <a:srgbClr val="FFFFFF"/>
                </a:highlight>
              </a:rPr>
              <a:t>Annan tilaa keskeneräisyydelle </a:t>
            </a:r>
            <a:r>
              <a:rPr lang="fi-FI" sz="2000">
                <a:solidFill>
                  <a:schemeClr val="dk1"/>
                </a:solidFill>
                <a:highlight>
                  <a:srgbClr val="FFFFFF"/>
                </a:highlight>
              </a:rPr>
              <a:t>ja eri näkökulmille.</a:t>
            </a:r>
            <a:endParaRPr i="1" sz="2000">
              <a:solidFill>
                <a:schemeClr val="dk1"/>
              </a:solidFill>
              <a:highlight>
                <a:srgbClr val="FFFFFF"/>
              </a:highlight>
            </a:endParaRPr>
          </a:p>
          <a:p>
            <a:pPr indent="-355600" lvl="0" marL="457200" rtl="0" algn="l">
              <a:lnSpc>
                <a:spcPct val="115000"/>
              </a:lnSpc>
              <a:spcBef>
                <a:spcPts val="1000"/>
              </a:spcBef>
              <a:spcAft>
                <a:spcPts val="1000"/>
              </a:spcAft>
              <a:buClr>
                <a:schemeClr val="dk1"/>
              </a:buClr>
              <a:buSzPts val="2000"/>
              <a:buAutoNum type="arabicPeriod"/>
            </a:pPr>
            <a:r>
              <a:rPr b="1" lang="fi-FI" sz="2000">
                <a:solidFill>
                  <a:schemeClr val="dk1"/>
                </a:solidFill>
                <a:highlight>
                  <a:srgbClr val="FFFFFF"/>
                </a:highlight>
              </a:rPr>
              <a:t>Kunnioitan toisia</a:t>
            </a:r>
            <a:r>
              <a:rPr lang="fi-FI" sz="2000">
                <a:solidFill>
                  <a:schemeClr val="dk1"/>
                </a:solidFill>
                <a:highlight>
                  <a:srgbClr val="FFFFFF"/>
                </a:highlight>
              </a:rPr>
              <a:t> ja keskustelun luottamuksellisuutta.</a:t>
            </a:r>
            <a:endParaRPr sz="2000">
              <a:solidFill>
                <a:schemeClr val="dk1"/>
              </a:solidFill>
              <a:latin typeface="Gill Sans"/>
              <a:ea typeface="Gill Sans"/>
              <a:cs typeface="Gill Sans"/>
              <a:sym typeface="Gill Sans"/>
            </a:endParaRPr>
          </a:p>
        </p:txBody>
      </p:sp>
      <p:sp>
        <p:nvSpPr>
          <p:cNvPr id="243" name="Google Shape;243;g61bdd4b2ff_0_523"/>
          <p:cNvSpPr txBox="1"/>
          <p:nvPr/>
        </p:nvSpPr>
        <p:spPr>
          <a:xfrm>
            <a:off x="8123850" y="660575"/>
            <a:ext cx="6215400" cy="37980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Keskustelussa käytetään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Rakentavan keskustelun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pelisääntöjä,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käydään ne nyt lyhyesti läpi…</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200" u="none" cap="none" strike="noStrike">
                <a:latin typeface="Gill Sans"/>
                <a:ea typeface="Gill Sans"/>
                <a:cs typeface="Gill Sans"/>
                <a:sym typeface="Gill Sans"/>
              </a:rPr>
              <a:t>Kuunnellaan toisiamme. Pidetään mikki kiinni ja avataan se, kun itsellämme on puheenvuoro. Minä jaan keskustelun aikana puheenvuoroja.</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200" u="none" cap="none" strike="noStrike">
                <a:latin typeface="Gill Sans"/>
                <a:ea typeface="Gill Sans"/>
                <a:cs typeface="Gill Sans"/>
                <a:sym typeface="Gill Sans"/>
              </a:rPr>
              <a:t>Voit pyytää puheenvuoroa tai kysyä muilta nostamalla kätesi</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2400"/>
              <a:buFont typeface="Arial"/>
              <a:buNone/>
            </a:pPr>
            <a:r>
              <a:rPr b="0" i="0" lang="fi-FI" sz="2200" u="none" cap="none" strike="noStrike">
                <a:latin typeface="Gill Sans"/>
                <a:ea typeface="Gill Sans"/>
                <a:cs typeface="Gill Sans"/>
                <a:sym typeface="Gill Sans"/>
              </a:rPr>
              <a:t>Jaamme omia </a:t>
            </a:r>
            <a:r>
              <a:rPr lang="fi-FI" sz="2200">
                <a:latin typeface="Gill Sans"/>
                <a:ea typeface="Gill Sans"/>
                <a:cs typeface="Gill Sans"/>
                <a:sym typeface="Gill Sans"/>
              </a:rPr>
              <a:t>ajatuksiamme</a:t>
            </a:r>
            <a:r>
              <a:rPr b="0" i="0" lang="fi-FI" sz="2200" u="none" cap="none" strike="noStrike">
                <a:latin typeface="Gill Sans"/>
                <a:ea typeface="Gill Sans"/>
                <a:cs typeface="Gill Sans"/>
                <a:sym typeface="Gill Sans"/>
              </a:rPr>
              <a:t> tästä aiheesta, tarkoitus ei ole puhua asioista yleisellä tasolla</a:t>
            </a:r>
            <a:r>
              <a:rPr lang="fi-FI" sz="2200">
                <a:latin typeface="Gill Sans"/>
                <a:ea typeface="Gill Sans"/>
                <a:cs typeface="Gill Sans"/>
                <a:sym typeface="Gill Sans"/>
              </a:rPr>
              <a:t>.</a:t>
            </a:r>
            <a:endParaRPr sz="2200">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2400"/>
              <a:buFont typeface="Arial"/>
              <a:buNone/>
            </a:pPr>
            <a:r>
              <a:t/>
            </a:r>
            <a:endParaRPr sz="2200">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2400"/>
              <a:buFont typeface="Arial"/>
              <a:buNone/>
            </a:pPr>
            <a:r>
              <a:rPr b="0" i="0" lang="fi-FI" sz="2200" u="none" cap="none" strike="noStrike">
                <a:latin typeface="Gill Sans"/>
                <a:ea typeface="Gill Sans"/>
                <a:cs typeface="Gill Sans"/>
                <a:sym typeface="Gill Sans"/>
              </a:rPr>
              <a:t>Voit jatkaa toisen </a:t>
            </a:r>
            <a:r>
              <a:rPr lang="fi-FI" sz="2200">
                <a:latin typeface="Gill Sans"/>
                <a:ea typeface="Gill Sans"/>
                <a:cs typeface="Gill Sans"/>
                <a:sym typeface="Gill Sans"/>
              </a:rPr>
              <a:t>ajatuksesta</a:t>
            </a:r>
            <a:r>
              <a:rPr b="0" i="0" lang="fi-FI" sz="2200" u="none" cap="none" strike="noStrike">
                <a:latin typeface="Gill Sans"/>
                <a:ea typeface="Gill Sans"/>
                <a:cs typeface="Gill Sans"/>
                <a:sym typeface="Gill Sans"/>
              </a:rPr>
              <a:t> ja kertoa, miten oma </a:t>
            </a:r>
            <a:r>
              <a:rPr lang="fi-FI" sz="2200">
                <a:latin typeface="Gill Sans"/>
                <a:ea typeface="Gill Sans"/>
                <a:cs typeface="Gill Sans"/>
                <a:sym typeface="Gill Sans"/>
              </a:rPr>
              <a:t>ajatuksesi</a:t>
            </a:r>
            <a:r>
              <a:rPr b="0" i="0" lang="fi-FI" sz="2200" u="none" cap="none" strike="noStrike">
                <a:latin typeface="Gill Sans"/>
                <a:ea typeface="Gill Sans"/>
                <a:cs typeface="Gill Sans"/>
                <a:sym typeface="Gill Sans"/>
              </a:rPr>
              <a:t> on samanlainen tai erilainen.</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0"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0" i="0" lang="fi-FI" sz="2200" u="none" cap="none" strike="noStrike">
                <a:latin typeface="Gill Sans"/>
                <a:ea typeface="Gill Sans"/>
                <a:cs typeface="Gill Sans"/>
                <a:sym typeface="Gill Sans"/>
              </a:rPr>
              <a:t>Ei katsota keskustelun aikana puhelimia tai supista vierustoiverin kanssa, vaan</a:t>
            </a:r>
            <a:r>
              <a:rPr lang="fi-FI" sz="2200">
                <a:latin typeface="Gill Sans"/>
                <a:ea typeface="Gill Sans"/>
                <a:cs typeface="Gill Sans"/>
                <a:sym typeface="Gill Sans"/>
              </a:rPr>
              <a:t> </a:t>
            </a:r>
            <a:r>
              <a:rPr b="0" i="0" lang="fi-FI" sz="2200" u="none" cap="none" strike="noStrike">
                <a:latin typeface="Gill Sans"/>
                <a:ea typeface="Gill Sans"/>
                <a:cs typeface="Gill Sans"/>
                <a:sym typeface="Gill Sans"/>
              </a:rPr>
              <a:t>keskitytään tähän hetkeen. Pidetään keskustelu luottamuksellisena.</a:t>
            </a:r>
            <a:endParaRPr b="1" i="0" sz="2200" u="none" cap="none" strike="noStrike">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1"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rPr b="1" i="0" lang="fi-FI" sz="2200" u="none" cap="none" strike="noStrike">
                <a:solidFill>
                  <a:schemeClr val="dk1"/>
                </a:solidFill>
                <a:latin typeface="Gill Sans"/>
                <a:ea typeface="Gill Sans"/>
                <a:cs typeface="Gill Sans"/>
                <a:sym typeface="Gill Sans"/>
              </a:rPr>
              <a:t>Sitoudummeko yhdessä näihin pelisääntöihin?</a:t>
            </a:r>
            <a:endParaRPr b="1"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2400"/>
              <a:buFont typeface="Arial"/>
              <a:buNone/>
            </a:pPr>
            <a:r>
              <a:t/>
            </a:r>
            <a:endParaRPr b="1"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200" u="none" cap="none" strike="noStrike">
                <a:solidFill>
                  <a:schemeClr val="dk1"/>
                </a:solidFill>
                <a:latin typeface="Gill Sans"/>
                <a:ea typeface="Gill Sans"/>
                <a:cs typeface="Gill Sans"/>
                <a:sym typeface="Gill Sans"/>
              </a:rPr>
              <a:t>Hyvä juttu, jatketaan.</a:t>
            </a:r>
            <a:endParaRPr b="0" i="0" sz="2200" u="none" cap="none" strike="noStrike">
              <a:solidFill>
                <a:schemeClr val="dk1"/>
              </a:solidFill>
              <a:latin typeface="Gill Sans"/>
              <a:ea typeface="Gill Sans"/>
              <a:cs typeface="Gill Sans"/>
              <a:sym typeface="Gill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g61bdd4b2ff_0_109"/>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50" name="Google Shape;250;g61bdd4b2ff_0_109"/>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251" name="Google Shape;251;g61bdd4b2ff_0_109"/>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252" name="Google Shape;252;g61bdd4b2ff_0_109"/>
          <p:cNvSpPr txBox="1"/>
          <p:nvPr/>
        </p:nvSpPr>
        <p:spPr>
          <a:xfrm>
            <a:off x="857250" y="1534175"/>
            <a:ext cx="5939400" cy="721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b="1" lang="fi-FI" sz="2400">
                <a:solidFill>
                  <a:schemeClr val="dk1"/>
                </a:solidFill>
                <a:latin typeface="Gill Sans"/>
                <a:ea typeface="Gill Sans"/>
                <a:cs typeface="Gill Sans"/>
                <a:sym typeface="Gill Sans"/>
              </a:rPr>
              <a:t>5 				Alustus</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Oma pohdinta ajatuksista</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60				Avataan yhteinen keskustelu</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Oivallusten kirjoittaminen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20				Oivallusten kertominen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253" name="Google Shape;253;g61bdd4b2ff_0_109"/>
          <p:cNvSpPr txBox="1"/>
          <p:nvPr/>
        </p:nvSpPr>
        <p:spPr>
          <a:xfrm>
            <a:off x="8245500" y="1122000"/>
            <a:ext cx="5814000" cy="88173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1" i="0" lang="fi-FI" sz="2400" u="none" cap="none" strike="noStrike">
                <a:solidFill>
                  <a:srgbClr val="000000"/>
                </a:solidFill>
                <a:latin typeface="Gill Sans"/>
                <a:ea typeface="Gill Sans"/>
                <a:cs typeface="Gill Sans"/>
                <a:sym typeface="Gill Sans"/>
              </a:rPr>
              <a:t>Alustus</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lang="fi-FI" sz="2400">
                <a:latin typeface="Gill Sans"/>
                <a:ea typeface="Gill Sans"/>
                <a:cs typeface="Gill Sans"/>
                <a:sym typeface="Gill Sans"/>
              </a:rPr>
              <a:t>Antti Tuiskun Minun Suomeni on YouTubesta</a:t>
            </a:r>
            <a:endParaRPr b="0" i="0" sz="1800" u="none" cap="none" strike="noStrike">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sz="1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1800" u="none" cap="none" strike="noStrike">
                <a:solidFill>
                  <a:schemeClr val="dk1"/>
                </a:solidFill>
                <a:latin typeface="Gill Sans"/>
                <a:ea typeface="Gill Sans"/>
                <a:cs typeface="Gill Sans"/>
                <a:sym typeface="Gill Sans"/>
              </a:rPr>
              <a:t>			</a:t>
            </a:r>
            <a:r>
              <a:rPr b="1" i="0" lang="fi-FI" sz="2400" u="none" cap="none" strike="noStrike">
                <a:solidFill>
                  <a:schemeClr val="dk1"/>
                </a:solidFill>
                <a:latin typeface="Gill Sans"/>
                <a:ea typeface="Gill Sans"/>
                <a:cs typeface="Gill Sans"/>
                <a:sym typeface="Gill Sans"/>
              </a:rPr>
              <a:t>					</a:t>
            </a:r>
            <a:r>
              <a:rPr b="0" i="0" lang="fi-FI" sz="1400" u="none" cap="none" strike="noStrike">
                <a:solidFill>
                  <a:srgbClr val="000000"/>
                </a:solidFill>
                <a:latin typeface="Arial"/>
                <a:ea typeface="Arial"/>
                <a:cs typeface="Arial"/>
                <a:sym typeface="Arial"/>
              </a:rPr>
              <a:t>1		</a:t>
            </a:r>
            <a:r>
              <a:rPr b="1" lang="fi-FI" sz="2400">
                <a:solidFill>
                  <a:schemeClr val="dk1"/>
                </a:solidFill>
                <a:latin typeface="Gill Sans"/>
                <a:ea typeface="Gill Sans"/>
                <a:cs typeface="Gill Sans"/>
                <a:sym typeface="Gill Sans"/>
              </a:rPr>
              <a:t>5</a:t>
            </a:r>
            <a:r>
              <a:rPr b="1" i="0" lang="fi-FI" sz="2400" u="none" cap="none" strike="noStrike">
                <a:solidFill>
                  <a:schemeClr val="dk1"/>
                </a:solidFill>
                <a:latin typeface="Gill Sans"/>
                <a:ea typeface="Gill Sans"/>
                <a:cs typeface="Gill Sans"/>
                <a:sym typeface="Gill Sans"/>
              </a:rPr>
              <a:t> min</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200" u="none" cap="none" strike="noStrike">
              <a:solidFill>
                <a:srgbClr val="000000"/>
              </a:solidFill>
              <a:latin typeface="Gill Sans"/>
              <a:ea typeface="Gill Sans"/>
              <a:cs typeface="Gill Sans"/>
              <a:sym typeface="Gill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g61bdd4b2ff_0_204"/>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60" name="Google Shape;260;g61bdd4b2ff_0_204"/>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261" name="Google Shape;261;g61bdd4b2ff_0_204"/>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262" name="Google Shape;262;g61bdd4b2ff_0_204"/>
          <p:cNvSpPr txBox="1"/>
          <p:nvPr/>
        </p:nvSpPr>
        <p:spPr>
          <a:xfrm>
            <a:off x="689825" y="1556525"/>
            <a:ext cx="6171300" cy="74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Alustus</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b="1" lang="fi-FI" sz="2400">
                <a:solidFill>
                  <a:schemeClr val="dk1"/>
                </a:solidFill>
                <a:latin typeface="Gill Sans"/>
                <a:ea typeface="Gill Sans"/>
                <a:cs typeface="Gill Sans"/>
                <a:sym typeface="Gill Sans"/>
              </a:rPr>
              <a:t>5 				Oma pohdinta ajatuksista</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60				Avataan yhteinen keskustelu</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Oivallusten kirjoittaminen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20				Oivallusten kertominen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p:txBody>
      </p:sp>
      <p:sp>
        <p:nvSpPr>
          <p:cNvPr id="263" name="Google Shape;263;g61bdd4b2ff_0_204"/>
          <p:cNvSpPr txBox="1"/>
          <p:nvPr/>
        </p:nvSpPr>
        <p:spPr>
          <a:xfrm>
            <a:off x="8309400" y="1556525"/>
            <a:ext cx="5844300" cy="86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Oma pohdinta </a:t>
            </a:r>
            <a:r>
              <a:rPr b="1" lang="fi-FI" sz="2400">
                <a:latin typeface="Gill Sans"/>
                <a:ea typeface="Gill Sans"/>
                <a:cs typeface="Gill Sans"/>
                <a:sym typeface="Gill Sans"/>
              </a:rPr>
              <a:t>ajatuksista</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Ota nyt hetki aikaa itsellesi. Kirjaa paperille muutamia ajatuksia tai kokemuksia</a:t>
            </a:r>
            <a:r>
              <a:rPr lang="fi-FI" sz="2400">
                <a:solidFill>
                  <a:schemeClr val="dk1"/>
                </a:solidFill>
                <a:latin typeface="Gill Sans"/>
                <a:ea typeface="Gill Sans"/>
                <a:cs typeface="Gill Sans"/>
                <a:sym typeface="Gill Sans"/>
              </a:rPr>
              <a:t>, joita sinulle nousi tästä laulusta.</a:t>
            </a:r>
            <a:endParaRPr b="0" i="0" sz="2400" u="none" cap="none" strike="noStrike">
              <a:solidFill>
                <a:srgbClr val="FF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Tähän on aikaa noin viisi minuuttia.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Voitte aloittaa…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 Nyt on aika lopettaa.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sz="2400">
              <a:solidFill>
                <a:schemeClr val="dk1"/>
              </a:solidFill>
              <a:latin typeface="Gill Sans"/>
              <a:ea typeface="Gill Sans"/>
              <a:cs typeface="Gill Sans"/>
              <a:sym typeface="Gill Sans"/>
            </a:endParaRPr>
          </a:p>
          <a:p>
            <a:pPr indent="457200" lvl="0" marL="365760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5 min</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g61bdd4b2ff_0_299"/>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70" name="Google Shape;270;g61bdd4b2ff_0_299"/>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271" name="Google Shape;271;g61bdd4b2ff_0_299"/>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272" name="Google Shape;272;g61bdd4b2ff_0_299"/>
          <p:cNvSpPr txBox="1"/>
          <p:nvPr/>
        </p:nvSpPr>
        <p:spPr>
          <a:xfrm>
            <a:off x="735625" y="1419675"/>
            <a:ext cx="6226200" cy="706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Alustus</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Oma pohdinta ajatuksista</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b="1" lang="fi-FI" sz="2400">
                <a:solidFill>
                  <a:schemeClr val="dk1"/>
                </a:solidFill>
                <a:latin typeface="Gill Sans"/>
                <a:ea typeface="Gill Sans"/>
                <a:cs typeface="Gill Sans"/>
                <a:sym typeface="Gill Sans"/>
              </a:rPr>
              <a:t>60				Avataan yhteinen keskustelu</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Oivallusten kirjoittaminen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20				Oivallusten kertominen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sp>
        <p:nvSpPr>
          <p:cNvPr id="273" name="Google Shape;273;g61bdd4b2ff_0_299"/>
          <p:cNvSpPr txBox="1"/>
          <p:nvPr/>
        </p:nvSpPr>
        <p:spPr>
          <a:xfrm>
            <a:off x="8262050" y="1315125"/>
            <a:ext cx="5911800" cy="86241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Calibri"/>
                <a:ea typeface="Calibri"/>
                <a:cs typeface="Calibri"/>
                <a:sym typeface="Calibri"/>
              </a:rPr>
              <a:t>Yhteinen keskustelu</a:t>
            </a:r>
            <a:endParaRPr b="1"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0" i="0" lang="fi-FI" sz="2200" u="none" cap="none" strike="noStrike">
                <a:solidFill>
                  <a:schemeClr val="dk1"/>
                </a:solidFill>
                <a:latin typeface="Gill Sans"/>
                <a:ea typeface="Gill Sans"/>
                <a:cs typeface="Gill Sans"/>
                <a:sym typeface="Gill Sans"/>
              </a:rPr>
              <a:t>Nyt olisi kiva kuulla, mistä juttelitte.</a:t>
            </a:r>
            <a:endParaRPr b="0"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200" u="none" cap="none" strike="noStrike">
                <a:solidFill>
                  <a:schemeClr val="dk1"/>
                </a:solidFill>
                <a:latin typeface="Gill Sans"/>
                <a:ea typeface="Gill Sans"/>
                <a:cs typeface="Gill Sans"/>
                <a:sym typeface="Gill Sans"/>
              </a:rPr>
              <a:t>Kuka haluaisi aloittaa?</a:t>
            </a:r>
            <a:endParaRPr b="0"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200" u="none" cap="none" strike="noStrike">
                <a:solidFill>
                  <a:schemeClr val="dk1"/>
                </a:solidFill>
                <a:latin typeface="Gill Sans"/>
                <a:ea typeface="Gill Sans"/>
                <a:cs typeface="Gill Sans"/>
                <a:sym typeface="Gill Sans"/>
              </a:rPr>
              <a:t>...Entä mistä te muut keskustelitte, oliko samanlaisia vai erilaisia asioita? </a:t>
            </a:r>
            <a:endParaRPr b="0"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2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200" u="none" cap="none" strike="noStrike">
                <a:solidFill>
                  <a:schemeClr val="dk1"/>
                </a:solidFill>
                <a:latin typeface="Gill Sans"/>
                <a:ea typeface="Gill Sans"/>
                <a:cs typeface="Gill Sans"/>
                <a:sym typeface="Gill Sans"/>
              </a:rPr>
              <a:t>Minkälaisia kokemuksia teillä on tästä keskustelumme teemasta? </a:t>
            </a:r>
            <a:endParaRPr b="0" i="0" sz="2200" u="none" cap="none" strike="noStrike">
              <a:solidFill>
                <a:schemeClr val="dk1"/>
              </a:solidFill>
              <a:latin typeface="Gill Sans"/>
              <a:ea typeface="Gill Sans"/>
              <a:cs typeface="Gill Sans"/>
              <a:sym typeface="Gill Sans"/>
            </a:endParaRPr>
          </a:p>
          <a:p>
            <a:pPr indent="0" lvl="0" marL="457200" marR="0" rtl="0" algn="l">
              <a:lnSpc>
                <a:spcPct val="100000"/>
              </a:lnSpc>
              <a:spcBef>
                <a:spcPts val="0"/>
              </a:spcBef>
              <a:spcAft>
                <a:spcPts val="0"/>
              </a:spcAft>
              <a:buNone/>
            </a:pPr>
            <a:r>
              <a:t/>
            </a:r>
            <a:endParaRPr i="1" sz="2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1" sz="2000">
              <a:solidFill>
                <a:schemeClr val="dk1"/>
              </a:solidFill>
              <a:latin typeface="Gill Sans"/>
              <a:ea typeface="Gill Sans"/>
              <a:cs typeface="Gill Sans"/>
              <a:sym typeface="Gill Sans"/>
            </a:endParaRPr>
          </a:p>
          <a:p>
            <a:pPr indent="-355600" lvl="0" marL="457200" marR="0" rtl="0" algn="l">
              <a:lnSpc>
                <a:spcPct val="100000"/>
              </a:lnSpc>
              <a:spcBef>
                <a:spcPts val="0"/>
              </a:spcBef>
              <a:spcAft>
                <a:spcPts val="0"/>
              </a:spcAft>
              <a:buClr>
                <a:schemeClr val="dk1"/>
              </a:buClr>
              <a:buSzPts val="2000"/>
              <a:buFont typeface="Gill Sans"/>
              <a:buChar char="●"/>
            </a:pPr>
            <a:r>
              <a:rPr b="1" i="1" lang="fi-FI" sz="2000">
                <a:solidFill>
                  <a:schemeClr val="dk1"/>
                </a:solidFill>
                <a:latin typeface="Gill Sans"/>
                <a:ea typeface="Gill Sans"/>
                <a:cs typeface="Gill Sans"/>
                <a:sym typeface="Gill Sans"/>
              </a:rPr>
              <a:t>Mitkä asiat herättävät toiveikkuutta ja myönteisiä ajatuksia Suomen tulevaisuudesta? </a:t>
            </a:r>
            <a:endParaRPr b="1" i="1" sz="2000">
              <a:solidFill>
                <a:schemeClr val="dk1"/>
              </a:solidFill>
              <a:latin typeface="Gill Sans"/>
              <a:ea typeface="Gill Sans"/>
              <a:cs typeface="Gill Sans"/>
              <a:sym typeface="Gill Sans"/>
            </a:endParaRPr>
          </a:p>
          <a:p>
            <a:pPr indent="0" lvl="0" marL="914400" marR="0" rtl="0" algn="l">
              <a:lnSpc>
                <a:spcPct val="100000"/>
              </a:lnSpc>
              <a:spcBef>
                <a:spcPts val="0"/>
              </a:spcBef>
              <a:spcAft>
                <a:spcPts val="0"/>
              </a:spcAft>
              <a:buNone/>
            </a:pPr>
            <a:r>
              <a:t/>
            </a:r>
            <a:endParaRPr b="1" i="1" sz="2000">
              <a:solidFill>
                <a:schemeClr val="dk1"/>
              </a:solidFill>
              <a:latin typeface="Gill Sans"/>
              <a:ea typeface="Gill Sans"/>
              <a:cs typeface="Gill Sans"/>
              <a:sym typeface="Gill Sans"/>
            </a:endParaRPr>
          </a:p>
          <a:p>
            <a:pPr indent="-355600" lvl="0" marL="457200" marR="0" rtl="0" algn="l">
              <a:lnSpc>
                <a:spcPct val="100000"/>
              </a:lnSpc>
              <a:spcBef>
                <a:spcPts val="0"/>
              </a:spcBef>
              <a:spcAft>
                <a:spcPts val="0"/>
              </a:spcAft>
              <a:buClr>
                <a:schemeClr val="dk1"/>
              </a:buClr>
              <a:buSzPts val="2000"/>
              <a:buFont typeface="Gill Sans"/>
              <a:buChar char="●"/>
            </a:pPr>
            <a:r>
              <a:rPr b="1" i="1" lang="fi-FI" sz="2000">
                <a:solidFill>
                  <a:schemeClr val="dk1"/>
                </a:solidFill>
                <a:latin typeface="Gill Sans"/>
                <a:ea typeface="Gill Sans"/>
                <a:cs typeface="Gill Sans"/>
                <a:sym typeface="Gill Sans"/>
              </a:rPr>
              <a:t>Mikä huolestuttaa sinua omassa, muiden tai Suomen tulevaisuudessa?</a:t>
            </a:r>
            <a:endParaRPr b="1" i="1" sz="2000">
              <a:solidFill>
                <a:schemeClr val="dk1"/>
              </a:solidFill>
              <a:latin typeface="Gill Sans"/>
              <a:ea typeface="Gill Sans"/>
              <a:cs typeface="Gill Sans"/>
              <a:sym typeface="Gill Sans"/>
            </a:endParaRPr>
          </a:p>
          <a:p>
            <a:pPr indent="-355600" lvl="1" marL="1371600" rtl="0" algn="l">
              <a:spcBef>
                <a:spcPts val="0"/>
              </a:spcBef>
              <a:spcAft>
                <a:spcPts val="0"/>
              </a:spcAft>
              <a:buClr>
                <a:schemeClr val="dk1"/>
              </a:buClr>
              <a:buSzPts val="2000"/>
              <a:buFont typeface="Gill Sans"/>
              <a:buChar char="○"/>
            </a:pPr>
            <a:r>
              <a:rPr i="1" lang="fi-FI" sz="2000">
                <a:solidFill>
                  <a:schemeClr val="dk1"/>
                </a:solidFill>
                <a:latin typeface="Gill Sans"/>
                <a:ea typeface="Gill Sans"/>
                <a:cs typeface="Gill Sans"/>
                <a:sym typeface="Gill Sans"/>
              </a:rPr>
              <a:t>Miksi juuri nämä asiat nousivat mieleesi, mitä luulet?</a:t>
            </a:r>
            <a:endParaRPr i="1" sz="2000">
              <a:solidFill>
                <a:schemeClr val="dk1"/>
              </a:solidFill>
              <a:latin typeface="Gill Sans"/>
              <a:ea typeface="Gill Sans"/>
              <a:cs typeface="Gill Sans"/>
              <a:sym typeface="Gill Sans"/>
            </a:endParaRPr>
          </a:p>
          <a:p>
            <a:pPr indent="-355600" lvl="1" marL="1371600" rtl="0" algn="l">
              <a:spcBef>
                <a:spcPts val="0"/>
              </a:spcBef>
              <a:spcAft>
                <a:spcPts val="0"/>
              </a:spcAft>
              <a:buClr>
                <a:schemeClr val="dk1"/>
              </a:buClr>
              <a:buSzPts val="2000"/>
              <a:buFont typeface="Gill Sans"/>
              <a:buChar char="○"/>
            </a:pPr>
            <a:r>
              <a:rPr i="1" lang="fi-FI" sz="2000">
                <a:solidFill>
                  <a:schemeClr val="dk1"/>
                </a:solidFill>
                <a:latin typeface="Gill Sans"/>
                <a:ea typeface="Gill Sans"/>
                <a:cs typeface="Gill Sans"/>
                <a:sym typeface="Gill Sans"/>
              </a:rPr>
              <a:t>Millainen paikka Suomen olisi hyvä olla, jotta sinulla olisi hyvä elää täällä?</a:t>
            </a:r>
            <a:endParaRPr i="1" sz="2000">
              <a:solidFill>
                <a:schemeClr val="dk1"/>
              </a:solidFill>
              <a:latin typeface="Gill Sans"/>
              <a:ea typeface="Gill Sans"/>
              <a:cs typeface="Gill Sans"/>
              <a:sym typeface="Gill Sans"/>
            </a:endParaRPr>
          </a:p>
          <a:p>
            <a:pPr indent="0" lvl="0" marL="1371600" rtl="0" algn="l">
              <a:spcBef>
                <a:spcPts val="0"/>
              </a:spcBef>
              <a:spcAft>
                <a:spcPts val="0"/>
              </a:spcAft>
              <a:buNone/>
            </a:pPr>
            <a:r>
              <a:t/>
            </a:r>
            <a:endParaRPr i="1" sz="2000">
              <a:solidFill>
                <a:schemeClr val="dk1"/>
              </a:solidFill>
              <a:latin typeface="Gill Sans"/>
              <a:ea typeface="Gill Sans"/>
              <a:cs typeface="Gill Sans"/>
              <a:sym typeface="Gill Sans"/>
            </a:endParaRPr>
          </a:p>
          <a:p>
            <a:pPr indent="-355600" lvl="0" marL="457200" rtl="0" algn="l">
              <a:spcBef>
                <a:spcPts val="0"/>
              </a:spcBef>
              <a:spcAft>
                <a:spcPts val="0"/>
              </a:spcAft>
              <a:buClr>
                <a:schemeClr val="dk1"/>
              </a:buClr>
              <a:buSzPts val="2000"/>
              <a:buFont typeface="Gill Sans"/>
              <a:buChar char="●"/>
            </a:pPr>
            <a:r>
              <a:rPr b="1" i="1" lang="fi-FI" sz="2000">
                <a:solidFill>
                  <a:schemeClr val="dk1"/>
                </a:solidFill>
                <a:latin typeface="Gill Sans"/>
                <a:ea typeface="Gill Sans"/>
                <a:cs typeface="Gill Sans"/>
                <a:sym typeface="Gill Sans"/>
              </a:rPr>
              <a:t>Pohdi hetki itseäsi ja vuotta 2040 Suomessa. Minkälainen elämäsi tuolloin mahtaa olla? Miltä toivoisit Suomen silloin näyttävän							</a:t>
            </a:r>
            <a:r>
              <a:rPr b="1" i="0" lang="fi-FI" sz="2400" u="none" cap="none" strike="noStrike">
                <a:solidFill>
                  <a:schemeClr val="dk1"/>
                </a:solidFill>
                <a:latin typeface="Gill Sans"/>
                <a:ea typeface="Gill Sans"/>
                <a:cs typeface="Gill Sans"/>
                <a:sym typeface="Gill Sans"/>
              </a:rPr>
              <a:t>60 min</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g61bdd4b2ff_0_394"/>
          <p:cNvSpPr/>
          <p:nvPr/>
        </p:nvSpPr>
        <p:spPr>
          <a:xfrm>
            <a:off x="7739550" y="343475"/>
            <a:ext cx="6984000" cy="986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80" name="Google Shape;280;g61bdd4b2ff_0_394"/>
          <p:cNvPicPr preferRelativeResize="0"/>
          <p:nvPr/>
        </p:nvPicPr>
        <p:blipFill rotWithShape="1">
          <a:blip r:embed="rId3">
            <a:alphaModFix/>
          </a:blip>
          <a:srcRect b="0" l="0" r="0" t="0"/>
          <a:stretch/>
        </p:blipFill>
        <p:spPr>
          <a:xfrm>
            <a:off x="12849525" y="660574"/>
            <a:ext cx="1517650" cy="1517650"/>
          </a:xfrm>
          <a:prstGeom prst="rect">
            <a:avLst/>
          </a:prstGeom>
          <a:noFill/>
          <a:ln>
            <a:noFill/>
          </a:ln>
        </p:spPr>
      </p:pic>
      <p:pic>
        <p:nvPicPr>
          <p:cNvPr id="281" name="Google Shape;281;g61bdd4b2ff_0_394"/>
          <p:cNvPicPr preferRelativeResize="0"/>
          <p:nvPr/>
        </p:nvPicPr>
        <p:blipFill rotWithShape="1">
          <a:blip r:embed="rId4">
            <a:alphaModFix/>
          </a:blip>
          <a:srcRect b="0" l="0" r="0" t="0"/>
          <a:stretch/>
        </p:blipFill>
        <p:spPr>
          <a:xfrm>
            <a:off x="857250" y="9032114"/>
            <a:ext cx="3930651" cy="907073"/>
          </a:xfrm>
          <a:prstGeom prst="rect">
            <a:avLst/>
          </a:prstGeom>
          <a:noFill/>
          <a:ln>
            <a:noFill/>
          </a:ln>
        </p:spPr>
      </p:pic>
      <p:sp>
        <p:nvSpPr>
          <p:cNvPr id="282" name="Google Shape;282;g61bdd4b2ff_0_394"/>
          <p:cNvSpPr txBox="1"/>
          <p:nvPr/>
        </p:nvSpPr>
        <p:spPr>
          <a:xfrm>
            <a:off x="758525" y="1396800"/>
            <a:ext cx="5943300" cy="721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FI" sz="2400">
                <a:solidFill>
                  <a:schemeClr val="dk1"/>
                </a:solidFill>
                <a:latin typeface="Gill Sans"/>
                <a:ea typeface="Gill Sans"/>
                <a:cs typeface="Gill Sans"/>
                <a:sym typeface="Gill Sans"/>
              </a:rPr>
              <a:t>Minun Suomeni on..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Min	klo		Osio</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15 				Aloitus, esittäytyminen    </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Pelisäännöt</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Alustus</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5 				Oma pohdinta ajatuksista</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60				Avataan yhteinen keskustelu</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b="1" lang="fi-FI" sz="2400">
                <a:solidFill>
                  <a:schemeClr val="dk1"/>
                </a:solidFill>
                <a:latin typeface="Gill Sans"/>
                <a:ea typeface="Gill Sans"/>
                <a:cs typeface="Gill Sans"/>
                <a:sym typeface="Gill Sans"/>
              </a:rPr>
              <a:t>5 				Oivallusten kirjoittaminen</a:t>
            </a:r>
            <a:endParaRPr b="1"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2400"/>
              <a:buFont typeface="Arial"/>
              <a:buNone/>
            </a:pPr>
            <a:r>
              <a:rPr lang="fi-FI" sz="2400">
                <a:solidFill>
                  <a:schemeClr val="dk1"/>
                </a:solidFill>
                <a:latin typeface="Gill Sans"/>
                <a:ea typeface="Gill Sans"/>
                <a:cs typeface="Gill Sans"/>
                <a:sym typeface="Gill Sans"/>
              </a:rPr>
              <a:t>20				Oivallusten kertominen</a:t>
            </a:r>
            <a:endParaRPr sz="24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FI" sz="2400">
                <a:solidFill>
                  <a:schemeClr val="dk1"/>
                </a:solidFill>
                <a:latin typeface="Gill Sans"/>
                <a:ea typeface="Gill Sans"/>
                <a:cs typeface="Gill Sans"/>
                <a:sym typeface="Gill Sans"/>
              </a:rPr>
              <a:t>5				Kiitos ja lopetus</a:t>
            </a:r>
            <a:endParaRPr b="1" sz="24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Calibri"/>
              <a:ea typeface="Calibri"/>
              <a:cs typeface="Calibri"/>
              <a:sym typeface="Calibri"/>
            </a:endParaRPr>
          </a:p>
        </p:txBody>
      </p:sp>
      <p:sp>
        <p:nvSpPr>
          <p:cNvPr id="283" name="Google Shape;283;g61bdd4b2ff_0_394"/>
          <p:cNvSpPr txBox="1"/>
          <p:nvPr/>
        </p:nvSpPr>
        <p:spPr>
          <a:xfrm>
            <a:off x="8307075" y="1264025"/>
            <a:ext cx="5660700" cy="80280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Oivallusten </a:t>
            </a:r>
            <a:endParaRPr b="1" i="0" sz="2400" u="none" cap="none" strike="noStrike">
              <a:solidFill>
                <a:srgbClr val="000000"/>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Gill Sans"/>
                <a:ea typeface="Gill Sans"/>
                <a:cs typeface="Gill Sans"/>
                <a:sym typeface="Gill Sans"/>
              </a:rPr>
              <a:t>kirjoittaminen</a:t>
            </a:r>
            <a:endParaRPr b="1" i="0" sz="2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Kiitos hyvästä ja rakentavasta keskustelusta! Seuraavaksi kirjoitamme, mitä oivalluksia keskustelusta syntyi.</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Kirjoita omaan paperiisi muutama oivallus tai ajatus, joka sinulle jäi mieleen keskustelusta.</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Kirjoita omat oivalluksesi tai ajatuksesi. Tähän on aikaa muutama minuutti. Valitse niistä yksi, jonka haluat jakaa tässä yhdessä.</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0"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rPr b="0" i="0" lang="fi-FI" sz="2400" u="none" cap="none" strike="noStrike">
                <a:solidFill>
                  <a:schemeClr val="dk1"/>
                </a:solidFill>
                <a:latin typeface="Gill Sans"/>
                <a:ea typeface="Gill Sans"/>
                <a:cs typeface="Gill Sans"/>
                <a:sym typeface="Gill Sans"/>
              </a:rPr>
              <a:t>				</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i="0" sz="2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1100"/>
              <a:buFont typeface="Arial"/>
              <a:buNone/>
            </a:pPr>
            <a:r>
              <a:t/>
            </a:r>
            <a:endParaRPr b="1" i="0" sz="2400" u="none" cap="none" strike="noStrike">
              <a:solidFill>
                <a:schemeClr val="dk1"/>
              </a:solidFill>
              <a:latin typeface="Gill Sans"/>
              <a:ea typeface="Gill Sans"/>
              <a:cs typeface="Gill Sans"/>
              <a:sym typeface="Gill Sans"/>
            </a:endParaRPr>
          </a:p>
          <a:p>
            <a:pPr indent="457200" lvl="0" marL="3657600" marR="0" rtl="0" algn="just">
              <a:lnSpc>
                <a:spcPct val="100000"/>
              </a:lnSpc>
              <a:spcBef>
                <a:spcPts val="0"/>
              </a:spcBef>
              <a:spcAft>
                <a:spcPts val="0"/>
              </a:spcAft>
              <a:buClr>
                <a:schemeClr val="dk1"/>
              </a:buClr>
              <a:buSzPts val="1100"/>
              <a:buFont typeface="Arial"/>
              <a:buNone/>
            </a:pPr>
            <a:r>
              <a:rPr b="1" i="0" lang="fi-FI" sz="2400" u="none" cap="none" strike="noStrike">
                <a:solidFill>
                  <a:schemeClr val="dk1"/>
                </a:solidFill>
                <a:latin typeface="Gill Sans"/>
                <a:ea typeface="Gill Sans"/>
                <a:cs typeface="Gill Sans"/>
                <a:sym typeface="Gill Sans"/>
              </a:rPr>
              <a:t>3 min</a:t>
            </a:r>
            <a:endParaRPr b="1" i="0" sz="2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2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2400"/>
              <a:buFont typeface="Arial"/>
              <a:buNone/>
            </a:pPr>
            <a:r>
              <a:rPr b="1" i="0" lang="fi-FI" sz="2400" u="none" cap="none" strike="noStrike">
                <a:solidFill>
                  <a:srgbClr val="000000"/>
                </a:solidFill>
                <a:latin typeface="Calibri"/>
                <a:ea typeface="Calibri"/>
                <a:cs typeface="Calibri"/>
                <a:sym typeface="Calibri"/>
              </a:rPr>
              <a:t> </a:t>
            </a:r>
            <a:endParaRPr b="1"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2017-12-19T11:27:56Z</dcterms:created>
  <dc:creator>Laaksolahti Hannele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2017-12-18T00:00:00Z</vt:filetime>
  </property>
  <property fmtid="{D5CDD505-2E9C-101B-9397-08002B2CF9AE}" pid="3" name="Creator">
    <vt:lpwstr>Adobe Illustrator CC 22.0 (Macintosh)</vt:lpwstr>
  </property>
  <property fmtid="{D5CDD505-2E9C-101B-9397-08002B2CF9AE}" pid="4" name="LastSaved">
    <vt:filetime>2017-12-19T00:00:00Z</vt:filetime>
  </property>
  <property fmtid="{D5CDD505-2E9C-101B-9397-08002B2CF9AE}" pid="5" name="ContentTypeId">
    <vt:lpwstr>0x01010009B064D253C0234B96565FEBDE0EB1AE0100938EA615C964A14580D76982238F888B</vt:lpwstr>
  </property>
</Properties>
</file>