
<file path=[Content_Types].xml><?xml version="1.0" encoding="utf-8"?>
<Types xmlns="http://schemas.openxmlformats.org/package/2006/content-types">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8.xml"/>
  <Override ContentType="application/vnd.openxmlformats-officedocument.presentationml.notesSlide+xml" PartName="/ppt/notesSlides/notesSlide7.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custom-properties+xml" PartName="/docProps/custom.xml"/>
  <Override ContentType="application/vnd.openxmlformats-officedocument.presentationml.slideLayout+xml" PartName="/ppt/slideLayouts/slideLayout3.xml"/>
  <Override ContentType="application/vnd.openxmlformats-officedocument.presentationml.slideLayout+xml" PartName="/ppt/slideLayouts/slideLayout24.xml"/>
  <Override ContentType="application/vnd.openxmlformats-officedocument.presentationml.slideLayout+xml" PartName="/ppt/slideLayouts/slideLayout11.xml"/>
  <Override ContentType="application/vnd.openxmlformats-officedocument.presentationml.slideLayout+xml" PartName="/ppt/slideLayouts/slideLayout7.xml"/>
  <Override ContentType="application/vnd.openxmlformats-officedocument.presentationml.slideLayout+xml" PartName="/ppt/slideLayouts/slideLayout16.xml"/>
  <Override ContentType="application/vnd.openxmlformats-officedocument.presentationml.slideLayout+xml" PartName="/ppt/slideLayouts/slideLayout20.xml"/>
  <Override ContentType="application/vnd.openxmlformats-officedocument.presentationml.slideLayout+xml" PartName="/ppt/slideLayouts/slideLayout25.xml"/>
  <Override ContentType="application/vnd.openxmlformats-officedocument.presentationml.slideLayout+xml" PartName="/ppt/slideLayouts/slideLayout17.xml"/>
  <Override ContentType="application/vnd.openxmlformats-officedocument.presentationml.slideLayout+xml" PartName="/ppt/slideLayouts/slideLayout2.xml"/>
  <Override ContentType="application/vnd.openxmlformats-officedocument.presentationml.slideLayout+xml" PartName="/ppt/slideLayouts/slideLayout12.xml"/>
  <Override ContentType="application/vnd.openxmlformats-officedocument.presentationml.slideLayout+xml" PartName="/ppt/slideLayouts/slideLayout6.xml"/>
  <Override ContentType="application/vnd.openxmlformats-officedocument.presentationml.slideLayout+xml" PartName="/ppt/slideLayouts/slideLayout21.xml"/>
  <Override ContentType="application/vnd.openxmlformats-officedocument.presentationml.slideLayout+xml" PartName="/ppt/slideLayouts/slideLayout5.xml"/>
  <Override ContentType="application/vnd.openxmlformats-officedocument.presentationml.slideLayout+xml" PartName="/ppt/slideLayouts/slideLayout18.xml"/>
  <Override ContentType="application/vnd.openxmlformats-officedocument.presentationml.slideLayout+xml" PartName="/ppt/slideLayouts/slideLayout26.xml"/>
  <Override ContentType="application/vnd.openxmlformats-officedocument.presentationml.slideLayout+xml" PartName="/ppt/slideLayouts/slideLayout13.xml"/>
  <Override ContentType="application/vnd.openxmlformats-officedocument.presentationml.slideLayout+xml" PartName="/ppt/slideLayouts/slideLayout1.xml"/>
  <Override ContentType="application/vnd.openxmlformats-officedocument.presentationml.slideLayout+xml" PartName="/ppt/slideLayouts/slideLayout22.xml"/>
  <Override ContentType="application/vnd.openxmlformats-officedocument.presentationml.slideLayout+xml" PartName="/ppt/slideLayouts/slideLayout9.xml"/>
  <Override ContentType="application/vnd.openxmlformats-officedocument.presentationml.slideLayout+xml" PartName="/ppt/slideLayouts/slideLayout19.xml"/>
  <Override ContentType="application/vnd.openxmlformats-officedocument.presentationml.slideLayout+xml" PartName="/ppt/slideLayouts/slideLayout4.xml"/>
  <Override ContentType="application/vnd.openxmlformats-officedocument.presentationml.slideLayout+xml" PartName="/ppt/slideLayouts/slideLayout14.xml"/>
  <Override ContentType="application/vnd.openxmlformats-officedocument.presentationml.slideLayout+xml" PartName="/ppt/slideLayouts/slideLayout28.xml"/>
  <Override ContentType="application/vnd.openxmlformats-officedocument.presentationml.slideLayout+xml" PartName="/ppt/slideLayouts/slideLayout27.xml"/>
  <Override ContentType="application/vnd.openxmlformats-officedocument.presentationml.slideLayout+xml" PartName="/ppt/slideLayouts/slideLayout10.xml"/>
  <Override ContentType="application/vnd.openxmlformats-officedocument.presentationml.slideLayout+xml" PartName="/ppt/slideLayouts/slideLayout15.xml"/>
  <Override ContentType="application/vnd.openxmlformats-officedocument.presentationml.slideLayout+xml" PartName="/ppt/slideLayouts/slideLayout23.xml"/>
  <Override ContentType="application/vnd.openxmlformats-officedocument.presentationml.slideLayout+xml" PartName="/ppt/slideLayouts/slideLayout8.xml"/>
  <Override ContentType="application/vnd.openxmlformats-officedocument.presentationml.slideMaster+xml" PartName="/ppt/slideMasters/slideMaster2.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9.xml"/>
  <Override ContentType="application/vnd.openxmlformats-officedocument.presentationml.slide+xml" PartName="/ppt/slides/slide5.xml"/>
  <Override ContentType="application/vnd.openxmlformats-officedocument.presentationml.slide+xml" PartName="/ppt/slides/slide8.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custom-properties" Target="docProps/custom.xml"/><Relationship Id="rId2" Type="http://schemas.openxmlformats.org/package/2006/relationships/metadata/core-properties" Target="docProps/core.xml"/><Relationship Id="rId3"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48" r:id="rId4"/>
    <p:sldMasterId id="2147483663" r:id="rId5"/>
  </p:sldMasterIdLst>
  <p:notesMasterIdLst>
    <p:notesMasterId r:id="rId6"/>
  </p:notesMasterIdLst>
  <p:sldIdLst>
    <p:sldId id="256" r:id="rId7"/>
    <p:sldId id="257" r:id="rId8"/>
    <p:sldId id="258" r:id="rId9"/>
    <p:sldId id="259" r:id="rId10"/>
    <p:sldId id="260" r:id="rId11"/>
    <p:sldId id="261" r:id="rId12"/>
    <p:sldId id="262" r:id="rId13"/>
    <p:sldId id="263" r:id="rId14"/>
    <p:sldId id="264" r:id="rId15"/>
  </p:sldIdLst>
  <p:sldSz cy="3240075" cx="5759450"/>
  <p:notesSz cx="15125700" cy="10693400"/>
  <p:embeddedFontLst>
    <p:embeddedFont>
      <p:font typeface="Gill Sans"/>
      <p:regular r:id="rId16"/>
      <p:bold r:id="rId17"/>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873">
          <p15:clr>
            <a:srgbClr val="A4A3A4"/>
          </p15:clr>
        </p15:guide>
        <p15:guide id="2" pos="823">
          <p15:clr>
            <a:srgbClr val="A4A3A4"/>
          </p15:clr>
        </p15:guide>
      </p15:sldGuideLst>
    </p:ext>
    <p:ext uri="http://customooxmlschemas.google.com/">
      <go:slidesCustomData xmlns:go="http://customooxmlschemas.google.com/" r:id="rId18" roundtripDataSignature="AMtx7mgPyRKCSKF9XasXQEmM9IPFlQoaNA=="/>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873" orient="horz"/>
        <p:guide pos="823"/>
      </p:guideLst>
    </p:cSldViewPr>
  </p:slideViewPr>
</p:viewPr>
</file>

<file path=ppt/_rels/presentation.xml.rels><?xml version="1.0" encoding="UTF-8" standalone="yes"?><Relationships xmlns="http://schemas.openxmlformats.org/package/2006/relationships"><Relationship Id="rId11" Type="http://schemas.openxmlformats.org/officeDocument/2006/relationships/slide" Target="slides/slide5.xml"/><Relationship Id="rId10" Type="http://schemas.openxmlformats.org/officeDocument/2006/relationships/slide" Target="slides/slide4.xml"/><Relationship Id="rId13" Type="http://schemas.openxmlformats.org/officeDocument/2006/relationships/slide" Target="slides/slide7.xml"/><Relationship Id="rId12" Type="http://schemas.openxmlformats.org/officeDocument/2006/relationships/slide" Target="slides/slide6.xml"/><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3.xml"/><Relationship Id="rId15" Type="http://schemas.openxmlformats.org/officeDocument/2006/relationships/slide" Target="slides/slide9.xml"/><Relationship Id="rId14" Type="http://schemas.openxmlformats.org/officeDocument/2006/relationships/slide" Target="slides/slide8.xml"/><Relationship Id="rId17" Type="http://schemas.openxmlformats.org/officeDocument/2006/relationships/font" Target="fonts/GillSans-bold.fntdata"/><Relationship Id="rId16" Type="http://schemas.openxmlformats.org/officeDocument/2006/relationships/font" Target="fonts/GillSans-regular.fntdata"/><Relationship Id="rId5" Type="http://schemas.openxmlformats.org/officeDocument/2006/relationships/slideMaster" Target="slideMasters/slideMaster2.xml"/><Relationship Id="rId6" Type="http://schemas.openxmlformats.org/officeDocument/2006/relationships/notesMaster" Target="notesMasters/notesMaster1.xml"/><Relationship Id="rId18" Type="http://customschemas.google.com/relationships/presentationmetadata" Target="metadata"/><Relationship Id="rId7" Type="http://schemas.openxmlformats.org/officeDocument/2006/relationships/slide" Target="slides/slide1.xml"/><Relationship Id="rId8"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txBox="1"/>
          <p:nvPr>
            <p:ph idx="2" type="hdr"/>
          </p:nvPr>
        </p:nvSpPr>
        <p:spPr>
          <a:xfrm>
            <a:off x="0" y="0"/>
            <a:ext cx="6554788" cy="536575"/>
          </a:xfrm>
          <a:prstGeom prst="rect">
            <a:avLst/>
          </a:prstGeom>
          <a:noFill/>
          <a:ln>
            <a:noFill/>
          </a:ln>
        </p:spPr>
        <p:txBody>
          <a:bodyPr anchorCtr="0" anchor="t"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9pPr>
          </a:lstStyle>
          <a:p/>
        </p:txBody>
      </p:sp>
      <p:sp>
        <p:nvSpPr>
          <p:cNvPr id="4" name="Google Shape;4;n"/>
          <p:cNvSpPr txBox="1"/>
          <p:nvPr>
            <p:ph idx="10" type="dt"/>
          </p:nvPr>
        </p:nvSpPr>
        <p:spPr>
          <a:xfrm>
            <a:off x="8567738" y="0"/>
            <a:ext cx="6554787" cy="536575"/>
          </a:xfrm>
          <a:prstGeom prst="rect">
            <a:avLst/>
          </a:prstGeom>
          <a:noFill/>
          <a:ln>
            <a:noFill/>
          </a:ln>
        </p:spPr>
        <p:txBody>
          <a:bodyPr anchorCtr="0" anchor="t" bIns="45700" lIns="91425" spcFirstLastPara="1" rIns="91425" wrap="square" tIns="45700">
            <a:noAutofit/>
          </a:bodyPr>
          <a:lstStyle>
            <a:lvl1pPr lvl="0" marR="0" rtl="0" algn="r">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9pPr>
          </a:lstStyle>
          <a:p/>
        </p:txBody>
      </p:sp>
      <p:sp>
        <p:nvSpPr>
          <p:cNvPr id="5" name="Google Shape;5;n"/>
          <p:cNvSpPr/>
          <p:nvPr>
            <p:ph idx="3" type="sldImg"/>
          </p:nvPr>
        </p:nvSpPr>
        <p:spPr>
          <a:xfrm>
            <a:off x="4354531" y="1336675"/>
            <a:ext cx="6416700" cy="36084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 name="Google Shape;6;n"/>
          <p:cNvSpPr txBox="1"/>
          <p:nvPr>
            <p:ph idx="1" type="body"/>
          </p:nvPr>
        </p:nvSpPr>
        <p:spPr>
          <a:xfrm>
            <a:off x="1512888" y="5146675"/>
            <a:ext cx="12099926" cy="4210050"/>
          </a:xfrm>
          <a:prstGeom prst="rect">
            <a:avLst/>
          </a:prstGeom>
          <a:noFill/>
          <a:ln>
            <a:noFill/>
          </a:ln>
        </p:spPr>
        <p:txBody>
          <a:bodyPr anchorCtr="0" anchor="t" bIns="45700" lIns="91425" spcFirstLastPara="1" rIns="91425" wrap="square" tIns="45700">
            <a:noAutofit/>
          </a:bodyPr>
          <a:lstStyle>
            <a:lvl1pPr indent="-228600" lvl="0" marL="4572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1pPr>
            <a:lvl2pPr indent="-228600" lvl="1" marL="9144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2pPr>
            <a:lvl3pPr indent="-228600" lvl="2" marL="13716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3pPr>
            <a:lvl4pPr indent="-228600" lvl="3" marL="18288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4pPr>
            <a:lvl5pPr indent="-228600" lvl="4" marL="22860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5pPr>
            <a:lvl6pPr indent="-228600" lvl="5" marL="27432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6pPr>
            <a:lvl7pPr indent="-228600" lvl="6" marL="32004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7pPr>
            <a:lvl8pPr indent="-228600" lvl="7" marL="36576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8pPr>
            <a:lvl9pPr indent="-228600" lvl="8" marL="41148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9pPr>
          </a:lstStyle>
          <a:p/>
        </p:txBody>
      </p:sp>
      <p:sp>
        <p:nvSpPr>
          <p:cNvPr id="7" name="Google Shape;7;n"/>
          <p:cNvSpPr txBox="1"/>
          <p:nvPr>
            <p:ph idx="11" type="ftr"/>
          </p:nvPr>
        </p:nvSpPr>
        <p:spPr>
          <a:xfrm>
            <a:off x="0" y="10156825"/>
            <a:ext cx="6554788" cy="536575"/>
          </a:xfrm>
          <a:prstGeom prst="rect">
            <a:avLst/>
          </a:prstGeom>
          <a:noFill/>
          <a:ln>
            <a:noFill/>
          </a:ln>
        </p:spPr>
        <p:txBody>
          <a:bodyPr anchorCtr="0" anchor="b"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9pPr>
          </a:lstStyle>
          <a:p/>
        </p:txBody>
      </p:sp>
      <p:sp>
        <p:nvSpPr>
          <p:cNvPr id="8" name="Google Shape;8;n"/>
          <p:cNvSpPr txBox="1"/>
          <p:nvPr>
            <p:ph idx="12" type="sldNum"/>
          </p:nvPr>
        </p:nvSpPr>
        <p:spPr>
          <a:xfrm>
            <a:off x="8567738" y="10156825"/>
            <a:ext cx="6554787" cy="536575"/>
          </a:xfrm>
          <a:prstGeom prst="rect">
            <a:avLst/>
          </a:prstGeom>
          <a:noFill/>
          <a:ln>
            <a:noFill/>
          </a:ln>
        </p:spPr>
        <p:txBody>
          <a:bodyPr anchorCtr="0" anchor="b" bIns="45700" lIns="91425" spcFirstLastPara="1" rIns="91425" wrap="square" tIns="45700">
            <a:noAutofit/>
          </a:bodyPr>
          <a:lstStyle/>
          <a:p>
            <a:pPr indent="0" lvl="0" marL="0" marR="0" rtl="0" algn="r">
              <a:lnSpc>
                <a:spcPct val="100000"/>
              </a:lnSpc>
              <a:spcBef>
                <a:spcPts val="0"/>
              </a:spcBef>
              <a:spcAft>
                <a:spcPts val="0"/>
              </a:spcAft>
              <a:buClr>
                <a:srgbClr val="000000"/>
              </a:buClr>
              <a:buSzPts val="1200"/>
              <a:buFont typeface="Arial"/>
              <a:buNone/>
            </a:pPr>
            <a:fld id="{00000000-1234-1234-1234-123412341234}" type="slidenum">
              <a:rPr b="0" i="0" lang="fi-FI" sz="1200" u="none" cap="none" strike="noStrike">
                <a:solidFill>
                  <a:schemeClr val="dk1"/>
                </a:solidFill>
                <a:latin typeface="Calibri"/>
                <a:ea typeface="Calibri"/>
                <a:cs typeface="Calibri"/>
                <a:sym typeface="Calibri"/>
              </a:rPr>
              <a:t>‹#›</a:t>
            </a:fld>
            <a:endParaRPr b="0" i="0" sz="1200" u="none" cap="none" strike="noStrike">
              <a:solidFill>
                <a:schemeClr val="dk1"/>
              </a:solidFill>
              <a:latin typeface="Calibri"/>
              <a:ea typeface="Calibri"/>
              <a:cs typeface="Calibri"/>
              <a:sym typeface="Calibri"/>
            </a:endParaRPr>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5" name="Shape 185"/>
        <p:cNvGrpSpPr/>
        <p:nvPr/>
      </p:nvGrpSpPr>
      <p:grpSpPr>
        <a:xfrm>
          <a:off x="0" y="0"/>
          <a:ext cx="0" cy="0"/>
          <a:chOff x="0" y="0"/>
          <a:chExt cx="0" cy="0"/>
        </a:xfrm>
      </p:grpSpPr>
      <p:sp>
        <p:nvSpPr>
          <p:cNvPr id="186" name="Google Shape;186;p2:notes"/>
          <p:cNvSpPr txBox="1"/>
          <p:nvPr>
            <p:ph idx="1" type="body"/>
          </p:nvPr>
        </p:nvSpPr>
        <p:spPr>
          <a:xfrm>
            <a:off x="1512888" y="5146675"/>
            <a:ext cx="12099926" cy="42100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87" name="Google Shape;187;p2:notes"/>
          <p:cNvSpPr/>
          <p:nvPr>
            <p:ph idx="2" type="sldImg"/>
          </p:nvPr>
        </p:nvSpPr>
        <p:spPr>
          <a:xfrm>
            <a:off x="4354531" y="1336675"/>
            <a:ext cx="6416700" cy="36084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2" name="Shape 192"/>
        <p:cNvGrpSpPr/>
        <p:nvPr/>
      </p:nvGrpSpPr>
      <p:grpSpPr>
        <a:xfrm>
          <a:off x="0" y="0"/>
          <a:ext cx="0" cy="0"/>
          <a:chOff x="0" y="0"/>
          <a:chExt cx="0" cy="0"/>
        </a:xfrm>
      </p:grpSpPr>
      <p:sp>
        <p:nvSpPr>
          <p:cNvPr id="193" name="Google Shape;193;g61bdd4b2ff_0_6:notes"/>
          <p:cNvSpPr/>
          <p:nvPr>
            <p:ph idx="2" type="sldImg"/>
          </p:nvPr>
        </p:nvSpPr>
        <p:spPr>
          <a:xfrm>
            <a:off x="4356100" y="1336675"/>
            <a:ext cx="6413500" cy="3608388"/>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94" name="Google Shape;194;g61bdd4b2ff_0_6:notes"/>
          <p:cNvSpPr txBox="1"/>
          <p:nvPr>
            <p:ph idx="1" type="body"/>
          </p:nvPr>
        </p:nvSpPr>
        <p:spPr>
          <a:xfrm>
            <a:off x="1512888" y="5146675"/>
            <a:ext cx="12099900" cy="42099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95" name="Google Shape;195;g61bdd4b2ff_0_6:notes"/>
          <p:cNvSpPr txBox="1"/>
          <p:nvPr>
            <p:ph idx="12" type="sldNum"/>
          </p:nvPr>
        </p:nvSpPr>
        <p:spPr>
          <a:xfrm>
            <a:off x="8567738" y="10156825"/>
            <a:ext cx="6554700" cy="536700"/>
          </a:xfrm>
          <a:prstGeom prst="rect">
            <a:avLst/>
          </a:prstGeom>
          <a:noFill/>
          <a:ln>
            <a:noFill/>
          </a:ln>
        </p:spPr>
        <p:txBody>
          <a:bodyPr anchorCtr="0" anchor="b" bIns="45700" lIns="91425" spcFirstLastPara="1" rIns="91425" wrap="square" tIns="45700">
            <a:noAutofit/>
          </a:bodyPr>
          <a:lstStyle/>
          <a:p>
            <a:pPr indent="0" lvl="0" marL="0" rtl="0" algn="r">
              <a:lnSpc>
                <a:spcPct val="100000"/>
              </a:lnSpc>
              <a:spcBef>
                <a:spcPts val="0"/>
              </a:spcBef>
              <a:spcAft>
                <a:spcPts val="0"/>
              </a:spcAft>
              <a:buSzPts val="1400"/>
              <a:buNone/>
            </a:pPr>
            <a:fld id="{00000000-1234-1234-1234-123412341234}" type="slidenum">
              <a:rPr lang="fi-FI"/>
              <a:t>‹#›</a:t>
            </a:fld>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1" name="Shape 201"/>
        <p:cNvGrpSpPr/>
        <p:nvPr/>
      </p:nvGrpSpPr>
      <p:grpSpPr>
        <a:xfrm>
          <a:off x="0" y="0"/>
          <a:ext cx="0" cy="0"/>
          <a:chOff x="0" y="0"/>
          <a:chExt cx="0" cy="0"/>
        </a:xfrm>
      </p:grpSpPr>
      <p:sp>
        <p:nvSpPr>
          <p:cNvPr id="202" name="Google Shape;202;g61bdd4b2ff_0_523:notes"/>
          <p:cNvSpPr/>
          <p:nvPr>
            <p:ph idx="2" type="sldImg"/>
          </p:nvPr>
        </p:nvSpPr>
        <p:spPr>
          <a:xfrm>
            <a:off x="4354531" y="1336675"/>
            <a:ext cx="6416700" cy="36084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03" name="Google Shape;203;g61bdd4b2ff_0_523:notes"/>
          <p:cNvSpPr txBox="1"/>
          <p:nvPr>
            <p:ph idx="1" type="body"/>
          </p:nvPr>
        </p:nvSpPr>
        <p:spPr>
          <a:xfrm>
            <a:off x="1512888" y="5146675"/>
            <a:ext cx="12099900" cy="42099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204" name="Google Shape;204;g61bdd4b2ff_0_523:notes"/>
          <p:cNvSpPr txBox="1"/>
          <p:nvPr>
            <p:ph idx="12" type="sldNum"/>
          </p:nvPr>
        </p:nvSpPr>
        <p:spPr>
          <a:xfrm>
            <a:off x="8567738" y="10156825"/>
            <a:ext cx="6554700" cy="536700"/>
          </a:xfrm>
          <a:prstGeom prst="rect">
            <a:avLst/>
          </a:prstGeom>
          <a:noFill/>
          <a:ln>
            <a:noFill/>
          </a:ln>
        </p:spPr>
        <p:txBody>
          <a:bodyPr anchorCtr="0" anchor="b" bIns="45700" lIns="91425" spcFirstLastPara="1" rIns="91425" wrap="square" tIns="45700">
            <a:noAutofit/>
          </a:bodyPr>
          <a:lstStyle/>
          <a:p>
            <a:pPr indent="0" lvl="0" marL="0" rtl="0" algn="r">
              <a:lnSpc>
                <a:spcPct val="100000"/>
              </a:lnSpc>
              <a:spcBef>
                <a:spcPts val="0"/>
              </a:spcBef>
              <a:spcAft>
                <a:spcPts val="0"/>
              </a:spcAft>
              <a:buClr>
                <a:srgbClr val="000000"/>
              </a:buClr>
              <a:buSzPts val="1400"/>
              <a:buFont typeface="Arial"/>
              <a:buNone/>
            </a:pPr>
            <a:fld id="{00000000-1234-1234-1234-123412341234}" type="slidenum">
              <a:rPr lang="fi-FI"/>
              <a:t>‹#›</a:t>
            </a:fld>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0" name="Shape 210"/>
        <p:cNvGrpSpPr/>
        <p:nvPr/>
      </p:nvGrpSpPr>
      <p:grpSpPr>
        <a:xfrm>
          <a:off x="0" y="0"/>
          <a:ext cx="0" cy="0"/>
          <a:chOff x="0" y="0"/>
          <a:chExt cx="0" cy="0"/>
        </a:xfrm>
      </p:grpSpPr>
      <p:sp>
        <p:nvSpPr>
          <p:cNvPr id="211" name="Google Shape;211;g8c8c0b4e5f_0_0:notes"/>
          <p:cNvSpPr/>
          <p:nvPr>
            <p:ph idx="2" type="sldImg"/>
          </p:nvPr>
        </p:nvSpPr>
        <p:spPr>
          <a:xfrm>
            <a:off x="4356100" y="1336675"/>
            <a:ext cx="6413500" cy="3608388"/>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12" name="Google Shape;212;g8c8c0b4e5f_0_0:notes"/>
          <p:cNvSpPr txBox="1"/>
          <p:nvPr>
            <p:ph idx="1" type="body"/>
          </p:nvPr>
        </p:nvSpPr>
        <p:spPr>
          <a:xfrm>
            <a:off x="1512888" y="5146675"/>
            <a:ext cx="12099900" cy="42099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213" name="Google Shape;213;g8c8c0b4e5f_0_0:notes"/>
          <p:cNvSpPr txBox="1"/>
          <p:nvPr>
            <p:ph idx="12" type="sldNum"/>
          </p:nvPr>
        </p:nvSpPr>
        <p:spPr>
          <a:xfrm>
            <a:off x="8567738" y="10156825"/>
            <a:ext cx="6554700" cy="536700"/>
          </a:xfrm>
          <a:prstGeom prst="rect">
            <a:avLst/>
          </a:prstGeom>
          <a:noFill/>
          <a:ln>
            <a:noFill/>
          </a:ln>
        </p:spPr>
        <p:txBody>
          <a:bodyPr anchorCtr="0" anchor="b" bIns="45700" lIns="91425" spcFirstLastPara="1" rIns="91425" wrap="square" tIns="45700">
            <a:noAutofit/>
          </a:bodyPr>
          <a:lstStyle/>
          <a:p>
            <a:pPr indent="0" lvl="0" marL="0" rtl="0" algn="r">
              <a:lnSpc>
                <a:spcPct val="100000"/>
              </a:lnSpc>
              <a:spcBef>
                <a:spcPts val="0"/>
              </a:spcBef>
              <a:spcAft>
                <a:spcPts val="0"/>
              </a:spcAft>
              <a:buSzPts val="1400"/>
              <a:buNone/>
            </a:pPr>
            <a:fld id="{00000000-1234-1234-1234-123412341234}" type="slidenum">
              <a:rPr lang="fi-FI"/>
              <a:t>‹#›</a:t>
            </a:fld>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9" name="Shape 219"/>
        <p:cNvGrpSpPr/>
        <p:nvPr/>
      </p:nvGrpSpPr>
      <p:grpSpPr>
        <a:xfrm>
          <a:off x="0" y="0"/>
          <a:ext cx="0" cy="0"/>
          <a:chOff x="0" y="0"/>
          <a:chExt cx="0" cy="0"/>
        </a:xfrm>
      </p:grpSpPr>
      <p:sp>
        <p:nvSpPr>
          <p:cNvPr id="220" name="Google Shape;220;g8c8c0b4e5f_0_18:notes"/>
          <p:cNvSpPr/>
          <p:nvPr>
            <p:ph idx="2" type="sldImg"/>
          </p:nvPr>
        </p:nvSpPr>
        <p:spPr>
          <a:xfrm>
            <a:off x="4354531" y="1336675"/>
            <a:ext cx="6416700" cy="36084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21" name="Google Shape;221;g8c8c0b4e5f_0_18:notes"/>
          <p:cNvSpPr txBox="1"/>
          <p:nvPr>
            <p:ph idx="1" type="body"/>
          </p:nvPr>
        </p:nvSpPr>
        <p:spPr>
          <a:xfrm>
            <a:off x="1512888" y="5146675"/>
            <a:ext cx="12099900" cy="42099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222" name="Google Shape;222;g8c8c0b4e5f_0_18:notes"/>
          <p:cNvSpPr txBox="1"/>
          <p:nvPr>
            <p:ph idx="12" type="sldNum"/>
          </p:nvPr>
        </p:nvSpPr>
        <p:spPr>
          <a:xfrm>
            <a:off x="8567738" y="10156825"/>
            <a:ext cx="6554700" cy="536700"/>
          </a:xfrm>
          <a:prstGeom prst="rect">
            <a:avLst/>
          </a:prstGeom>
          <a:noFill/>
          <a:ln>
            <a:noFill/>
          </a:ln>
        </p:spPr>
        <p:txBody>
          <a:bodyPr anchorCtr="0" anchor="b" bIns="45700" lIns="91425" spcFirstLastPara="1" rIns="91425" wrap="square" tIns="45700">
            <a:noAutofit/>
          </a:bodyPr>
          <a:lstStyle/>
          <a:p>
            <a:pPr indent="0" lvl="0" marL="0" rtl="0" algn="r">
              <a:lnSpc>
                <a:spcPct val="100000"/>
              </a:lnSpc>
              <a:spcBef>
                <a:spcPts val="0"/>
              </a:spcBef>
              <a:spcAft>
                <a:spcPts val="0"/>
              </a:spcAft>
              <a:buSzPts val="1400"/>
              <a:buNone/>
            </a:pPr>
            <a:fld id="{00000000-1234-1234-1234-123412341234}" type="slidenum">
              <a:rPr lang="fi-FI"/>
              <a:t>‹#›</a:t>
            </a:fld>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8" name="Shape 228"/>
        <p:cNvGrpSpPr/>
        <p:nvPr/>
      </p:nvGrpSpPr>
      <p:grpSpPr>
        <a:xfrm>
          <a:off x="0" y="0"/>
          <a:ext cx="0" cy="0"/>
          <a:chOff x="0" y="0"/>
          <a:chExt cx="0" cy="0"/>
        </a:xfrm>
      </p:grpSpPr>
      <p:sp>
        <p:nvSpPr>
          <p:cNvPr id="229" name="Google Shape;229;gc0f2b2eed9_0_4:notes"/>
          <p:cNvSpPr/>
          <p:nvPr>
            <p:ph idx="2" type="sldImg"/>
          </p:nvPr>
        </p:nvSpPr>
        <p:spPr>
          <a:xfrm>
            <a:off x="4354531" y="1336675"/>
            <a:ext cx="6416700" cy="36084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30" name="Google Shape;230;gc0f2b2eed9_0_4:notes"/>
          <p:cNvSpPr txBox="1"/>
          <p:nvPr>
            <p:ph idx="1" type="body"/>
          </p:nvPr>
        </p:nvSpPr>
        <p:spPr>
          <a:xfrm>
            <a:off x="1512888" y="5146675"/>
            <a:ext cx="12099900" cy="42099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231" name="Google Shape;231;gc0f2b2eed9_0_4:notes"/>
          <p:cNvSpPr txBox="1"/>
          <p:nvPr>
            <p:ph idx="12" type="sldNum"/>
          </p:nvPr>
        </p:nvSpPr>
        <p:spPr>
          <a:xfrm>
            <a:off x="8567738" y="10156825"/>
            <a:ext cx="6554700" cy="536700"/>
          </a:xfrm>
          <a:prstGeom prst="rect">
            <a:avLst/>
          </a:prstGeom>
          <a:noFill/>
          <a:ln>
            <a:noFill/>
          </a:ln>
        </p:spPr>
        <p:txBody>
          <a:bodyPr anchorCtr="0" anchor="b" bIns="45700" lIns="91425" spcFirstLastPara="1" rIns="91425" wrap="square" tIns="45700">
            <a:noAutofit/>
          </a:bodyPr>
          <a:lstStyle/>
          <a:p>
            <a:pPr indent="0" lvl="0" marL="0" rtl="0" algn="r">
              <a:lnSpc>
                <a:spcPct val="100000"/>
              </a:lnSpc>
              <a:spcBef>
                <a:spcPts val="0"/>
              </a:spcBef>
              <a:spcAft>
                <a:spcPts val="0"/>
              </a:spcAft>
              <a:buClr>
                <a:srgbClr val="000000"/>
              </a:buClr>
              <a:buSzPts val="1200"/>
              <a:buFont typeface="Arial"/>
              <a:buNone/>
            </a:pPr>
            <a:fld id="{00000000-1234-1234-1234-123412341234}" type="slidenum">
              <a:rPr lang="fi-FI"/>
              <a:t>‹#›</a:t>
            </a:fld>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37" name="Shape 237"/>
        <p:cNvGrpSpPr/>
        <p:nvPr/>
      </p:nvGrpSpPr>
      <p:grpSpPr>
        <a:xfrm>
          <a:off x="0" y="0"/>
          <a:ext cx="0" cy="0"/>
          <a:chOff x="0" y="0"/>
          <a:chExt cx="0" cy="0"/>
        </a:xfrm>
      </p:grpSpPr>
      <p:sp>
        <p:nvSpPr>
          <p:cNvPr id="238" name="Google Shape;238;gc0f2b2eed9_0_11:notes"/>
          <p:cNvSpPr/>
          <p:nvPr>
            <p:ph idx="2" type="sldImg"/>
          </p:nvPr>
        </p:nvSpPr>
        <p:spPr>
          <a:xfrm>
            <a:off x="4354531" y="1336675"/>
            <a:ext cx="6416700" cy="36084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39" name="Google Shape;239;gc0f2b2eed9_0_11:notes"/>
          <p:cNvSpPr txBox="1"/>
          <p:nvPr>
            <p:ph idx="1" type="body"/>
          </p:nvPr>
        </p:nvSpPr>
        <p:spPr>
          <a:xfrm>
            <a:off x="1512888" y="5146675"/>
            <a:ext cx="12099900" cy="42099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240" name="Google Shape;240;gc0f2b2eed9_0_11:notes"/>
          <p:cNvSpPr txBox="1"/>
          <p:nvPr>
            <p:ph idx="12" type="sldNum"/>
          </p:nvPr>
        </p:nvSpPr>
        <p:spPr>
          <a:xfrm>
            <a:off x="8567738" y="10156825"/>
            <a:ext cx="6554700" cy="536700"/>
          </a:xfrm>
          <a:prstGeom prst="rect">
            <a:avLst/>
          </a:prstGeom>
          <a:noFill/>
          <a:ln>
            <a:noFill/>
          </a:ln>
        </p:spPr>
        <p:txBody>
          <a:bodyPr anchorCtr="0" anchor="b" bIns="45700" lIns="91425" spcFirstLastPara="1" rIns="91425" wrap="square" tIns="45700">
            <a:noAutofit/>
          </a:bodyPr>
          <a:lstStyle/>
          <a:p>
            <a:pPr indent="0" lvl="0" marL="0" rtl="0" algn="r">
              <a:lnSpc>
                <a:spcPct val="100000"/>
              </a:lnSpc>
              <a:spcBef>
                <a:spcPts val="0"/>
              </a:spcBef>
              <a:spcAft>
                <a:spcPts val="0"/>
              </a:spcAft>
              <a:buClr>
                <a:srgbClr val="000000"/>
              </a:buClr>
              <a:buSzPts val="1200"/>
              <a:buFont typeface="Arial"/>
              <a:buNone/>
            </a:pPr>
            <a:fld id="{00000000-1234-1234-1234-123412341234}" type="slidenum">
              <a:rPr lang="fi-FI"/>
              <a:t>‹#›</a:t>
            </a:fld>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46" name="Shape 246"/>
        <p:cNvGrpSpPr/>
        <p:nvPr/>
      </p:nvGrpSpPr>
      <p:grpSpPr>
        <a:xfrm>
          <a:off x="0" y="0"/>
          <a:ext cx="0" cy="0"/>
          <a:chOff x="0" y="0"/>
          <a:chExt cx="0" cy="0"/>
        </a:xfrm>
      </p:grpSpPr>
      <p:sp>
        <p:nvSpPr>
          <p:cNvPr id="247" name="Google Shape;247;gc0f2b2eed9_0_18:notes"/>
          <p:cNvSpPr/>
          <p:nvPr>
            <p:ph idx="2" type="sldImg"/>
          </p:nvPr>
        </p:nvSpPr>
        <p:spPr>
          <a:xfrm>
            <a:off x="4354531" y="1336675"/>
            <a:ext cx="6416700" cy="36084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48" name="Google Shape;248;gc0f2b2eed9_0_18:notes"/>
          <p:cNvSpPr txBox="1"/>
          <p:nvPr>
            <p:ph idx="1" type="body"/>
          </p:nvPr>
        </p:nvSpPr>
        <p:spPr>
          <a:xfrm>
            <a:off x="1512888" y="5146675"/>
            <a:ext cx="12099900" cy="42099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249" name="Google Shape;249;gc0f2b2eed9_0_18:notes"/>
          <p:cNvSpPr txBox="1"/>
          <p:nvPr>
            <p:ph idx="12" type="sldNum"/>
          </p:nvPr>
        </p:nvSpPr>
        <p:spPr>
          <a:xfrm>
            <a:off x="8567738" y="10156825"/>
            <a:ext cx="6554700" cy="536700"/>
          </a:xfrm>
          <a:prstGeom prst="rect">
            <a:avLst/>
          </a:prstGeom>
          <a:noFill/>
          <a:ln>
            <a:noFill/>
          </a:ln>
        </p:spPr>
        <p:txBody>
          <a:bodyPr anchorCtr="0" anchor="b" bIns="45700" lIns="91425" spcFirstLastPara="1" rIns="91425" wrap="square" tIns="45700">
            <a:noAutofit/>
          </a:bodyPr>
          <a:lstStyle/>
          <a:p>
            <a:pPr indent="0" lvl="0" marL="0" rtl="0" algn="r">
              <a:lnSpc>
                <a:spcPct val="100000"/>
              </a:lnSpc>
              <a:spcBef>
                <a:spcPts val="0"/>
              </a:spcBef>
              <a:spcAft>
                <a:spcPts val="0"/>
              </a:spcAft>
              <a:buClr>
                <a:srgbClr val="000000"/>
              </a:buClr>
              <a:buSzPts val="1200"/>
              <a:buFont typeface="Arial"/>
              <a:buNone/>
            </a:pPr>
            <a:fld id="{00000000-1234-1234-1234-123412341234}" type="slidenum">
              <a:rPr lang="fi-FI"/>
              <a:t>‹#›</a:t>
            </a:fld>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55" name="Shape 255"/>
        <p:cNvGrpSpPr/>
        <p:nvPr/>
      </p:nvGrpSpPr>
      <p:grpSpPr>
        <a:xfrm>
          <a:off x="0" y="0"/>
          <a:ext cx="0" cy="0"/>
          <a:chOff x="0" y="0"/>
          <a:chExt cx="0" cy="0"/>
        </a:xfrm>
      </p:grpSpPr>
      <p:sp>
        <p:nvSpPr>
          <p:cNvPr id="256" name="Google Shape;256;gc0f2b2eed9_0_25:notes"/>
          <p:cNvSpPr/>
          <p:nvPr>
            <p:ph idx="2" type="sldImg"/>
          </p:nvPr>
        </p:nvSpPr>
        <p:spPr>
          <a:xfrm>
            <a:off x="4354531" y="1336675"/>
            <a:ext cx="6416700" cy="36084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57" name="Google Shape;257;gc0f2b2eed9_0_25:notes"/>
          <p:cNvSpPr txBox="1"/>
          <p:nvPr>
            <p:ph idx="1" type="body"/>
          </p:nvPr>
        </p:nvSpPr>
        <p:spPr>
          <a:xfrm>
            <a:off x="1512888" y="5146675"/>
            <a:ext cx="12099900" cy="42099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258" name="Google Shape;258;gc0f2b2eed9_0_25:notes"/>
          <p:cNvSpPr txBox="1"/>
          <p:nvPr>
            <p:ph idx="12" type="sldNum"/>
          </p:nvPr>
        </p:nvSpPr>
        <p:spPr>
          <a:xfrm>
            <a:off x="8567738" y="10156825"/>
            <a:ext cx="6554700" cy="536700"/>
          </a:xfrm>
          <a:prstGeom prst="rect">
            <a:avLst/>
          </a:prstGeom>
          <a:noFill/>
          <a:ln>
            <a:noFill/>
          </a:ln>
        </p:spPr>
        <p:txBody>
          <a:bodyPr anchorCtr="0" anchor="b" bIns="45700" lIns="91425" spcFirstLastPara="1" rIns="91425" wrap="square" tIns="45700">
            <a:noAutofit/>
          </a:bodyPr>
          <a:lstStyle/>
          <a:p>
            <a:pPr indent="0" lvl="0" marL="0" rtl="0" algn="r">
              <a:lnSpc>
                <a:spcPct val="100000"/>
              </a:lnSpc>
              <a:spcBef>
                <a:spcPts val="0"/>
              </a:spcBef>
              <a:spcAft>
                <a:spcPts val="0"/>
              </a:spcAft>
              <a:buClr>
                <a:srgbClr val="000000"/>
              </a:buClr>
              <a:buSzPts val="1200"/>
              <a:buFont typeface="Arial"/>
              <a:buNone/>
            </a:pPr>
            <a:fld id="{00000000-1234-1234-1234-123412341234}" type="slidenum">
              <a:rPr lang="fi-FI"/>
              <a:t>‹#›</a:t>
            </a:fld>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4.png"/></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4.png"/><Relationship Id="rId3" Type="http://schemas.openxmlformats.org/officeDocument/2006/relationships/image" Target="../media/image3.png"/></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4.png"/><Relationship Id="rId3" Type="http://schemas.openxmlformats.org/officeDocument/2006/relationships/image" Target="../media/image2.png"/></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4.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4.png"/><Relationship Id="rId3" Type="http://schemas.openxmlformats.org/officeDocument/2006/relationships/image" Target="../media/image3.png"/></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1.png"/></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4.png"/></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4.png"/></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1.png"/></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4.png"/><Relationship Id="rId3" Type="http://schemas.openxmlformats.org/officeDocument/2006/relationships/image" Target="../media/image2.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4.png"/></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4.png"/></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4.png"/></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4.png"/></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p:cSld name="Blank">
    <p:spTree>
      <p:nvGrpSpPr>
        <p:cNvPr id="15" name="Shape 15"/>
        <p:cNvGrpSpPr/>
        <p:nvPr/>
      </p:nvGrpSpPr>
      <p:grpSpPr>
        <a:xfrm>
          <a:off x="0" y="0"/>
          <a:ext cx="0" cy="0"/>
          <a:chOff x="0" y="0"/>
          <a:chExt cx="0" cy="0"/>
        </a:xfrm>
      </p:grpSpPr>
      <p:sp>
        <p:nvSpPr>
          <p:cNvPr id="16" name="Google Shape;16;p27"/>
          <p:cNvSpPr txBox="1"/>
          <p:nvPr>
            <p:ph idx="11" type="ftr"/>
          </p:nvPr>
        </p:nvSpPr>
        <p:spPr>
          <a:xfrm>
            <a:off x="1958400" y="3013200"/>
            <a:ext cx="1843200" cy="162000"/>
          </a:xfrm>
          <a:prstGeom prst="rect">
            <a:avLst/>
          </a:prstGeom>
          <a:noFill/>
          <a:ln>
            <a:noFill/>
          </a:ln>
        </p:spPr>
        <p:txBody>
          <a:bodyPr anchorCtr="0" anchor="t" bIns="0" lIns="0" spcFirstLastPara="1" rIns="0" wrap="square" tIns="0">
            <a:spAutoFit/>
          </a:bodyPr>
          <a:lstStyle>
            <a:lvl1pPr lvl="0" algn="ctr">
              <a:lnSpc>
                <a:spcPct val="100000"/>
              </a:lnSpc>
              <a:spcBef>
                <a:spcPts val="0"/>
              </a:spcBef>
              <a:spcAft>
                <a:spcPts val="0"/>
              </a:spcAft>
              <a:buSzPts val="500"/>
              <a:buNone/>
              <a:defRPr>
                <a:solidFill>
                  <a:srgbClr val="888888"/>
                </a:solidFill>
              </a:defRPr>
            </a:lvl1pPr>
            <a:lvl2pPr lvl="1" algn="l">
              <a:lnSpc>
                <a:spcPct val="100000"/>
              </a:lnSpc>
              <a:spcBef>
                <a:spcPts val="0"/>
              </a:spcBef>
              <a:spcAft>
                <a:spcPts val="0"/>
              </a:spcAft>
              <a:buSzPts val="500"/>
              <a:buNone/>
              <a:defRPr/>
            </a:lvl2pPr>
            <a:lvl3pPr lvl="2" algn="l">
              <a:lnSpc>
                <a:spcPct val="100000"/>
              </a:lnSpc>
              <a:spcBef>
                <a:spcPts val="0"/>
              </a:spcBef>
              <a:spcAft>
                <a:spcPts val="0"/>
              </a:spcAft>
              <a:buSzPts val="500"/>
              <a:buNone/>
              <a:defRPr/>
            </a:lvl3pPr>
            <a:lvl4pPr lvl="3" algn="l">
              <a:lnSpc>
                <a:spcPct val="100000"/>
              </a:lnSpc>
              <a:spcBef>
                <a:spcPts val="0"/>
              </a:spcBef>
              <a:spcAft>
                <a:spcPts val="0"/>
              </a:spcAft>
              <a:buSzPts val="500"/>
              <a:buNone/>
              <a:defRPr/>
            </a:lvl4pPr>
            <a:lvl5pPr lvl="4" algn="l">
              <a:lnSpc>
                <a:spcPct val="100000"/>
              </a:lnSpc>
              <a:spcBef>
                <a:spcPts val="0"/>
              </a:spcBef>
              <a:spcAft>
                <a:spcPts val="0"/>
              </a:spcAft>
              <a:buSzPts val="500"/>
              <a:buNone/>
              <a:defRPr/>
            </a:lvl5pPr>
            <a:lvl6pPr lvl="5" algn="l">
              <a:lnSpc>
                <a:spcPct val="100000"/>
              </a:lnSpc>
              <a:spcBef>
                <a:spcPts val="0"/>
              </a:spcBef>
              <a:spcAft>
                <a:spcPts val="0"/>
              </a:spcAft>
              <a:buSzPts val="500"/>
              <a:buNone/>
              <a:defRPr/>
            </a:lvl6pPr>
            <a:lvl7pPr lvl="6" algn="l">
              <a:lnSpc>
                <a:spcPct val="100000"/>
              </a:lnSpc>
              <a:spcBef>
                <a:spcPts val="0"/>
              </a:spcBef>
              <a:spcAft>
                <a:spcPts val="0"/>
              </a:spcAft>
              <a:buSzPts val="500"/>
              <a:buNone/>
              <a:defRPr/>
            </a:lvl7pPr>
            <a:lvl8pPr lvl="7" algn="l">
              <a:lnSpc>
                <a:spcPct val="100000"/>
              </a:lnSpc>
              <a:spcBef>
                <a:spcPts val="0"/>
              </a:spcBef>
              <a:spcAft>
                <a:spcPts val="0"/>
              </a:spcAft>
              <a:buSzPts val="500"/>
              <a:buNone/>
              <a:defRPr/>
            </a:lvl8pPr>
            <a:lvl9pPr lvl="8" algn="l">
              <a:lnSpc>
                <a:spcPct val="100000"/>
              </a:lnSpc>
              <a:spcBef>
                <a:spcPts val="0"/>
              </a:spcBef>
              <a:spcAft>
                <a:spcPts val="0"/>
              </a:spcAft>
              <a:buSzPts val="500"/>
              <a:buNone/>
              <a:defRPr/>
            </a:lvl9pPr>
          </a:lstStyle>
          <a:p/>
        </p:txBody>
      </p:sp>
      <p:sp>
        <p:nvSpPr>
          <p:cNvPr id="17" name="Google Shape;17;p27"/>
          <p:cNvSpPr txBox="1"/>
          <p:nvPr>
            <p:ph idx="10" type="dt"/>
          </p:nvPr>
        </p:nvSpPr>
        <p:spPr>
          <a:xfrm>
            <a:off x="288000" y="3013200"/>
            <a:ext cx="1324800" cy="162000"/>
          </a:xfrm>
          <a:prstGeom prst="rect">
            <a:avLst/>
          </a:prstGeom>
          <a:noFill/>
          <a:ln>
            <a:noFill/>
          </a:ln>
        </p:spPr>
        <p:txBody>
          <a:bodyPr anchorCtr="0" anchor="t" bIns="0" lIns="0" spcFirstLastPara="1" rIns="0" wrap="square" tIns="0">
            <a:spAutoFit/>
          </a:bodyPr>
          <a:lstStyle>
            <a:lvl1pPr lvl="0" algn="l">
              <a:lnSpc>
                <a:spcPct val="100000"/>
              </a:lnSpc>
              <a:spcBef>
                <a:spcPts val="0"/>
              </a:spcBef>
              <a:spcAft>
                <a:spcPts val="0"/>
              </a:spcAft>
              <a:buSzPts val="500"/>
              <a:buNone/>
              <a:defRPr>
                <a:solidFill>
                  <a:srgbClr val="888888"/>
                </a:solidFill>
              </a:defRPr>
            </a:lvl1pPr>
            <a:lvl2pPr lvl="1" algn="l">
              <a:lnSpc>
                <a:spcPct val="100000"/>
              </a:lnSpc>
              <a:spcBef>
                <a:spcPts val="0"/>
              </a:spcBef>
              <a:spcAft>
                <a:spcPts val="0"/>
              </a:spcAft>
              <a:buSzPts val="500"/>
              <a:buNone/>
              <a:defRPr/>
            </a:lvl2pPr>
            <a:lvl3pPr lvl="2" algn="l">
              <a:lnSpc>
                <a:spcPct val="100000"/>
              </a:lnSpc>
              <a:spcBef>
                <a:spcPts val="0"/>
              </a:spcBef>
              <a:spcAft>
                <a:spcPts val="0"/>
              </a:spcAft>
              <a:buSzPts val="500"/>
              <a:buNone/>
              <a:defRPr/>
            </a:lvl3pPr>
            <a:lvl4pPr lvl="3" algn="l">
              <a:lnSpc>
                <a:spcPct val="100000"/>
              </a:lnSpc>
              <a:spcBef>
                <a:spcPts val="0"/>
              </a:spcBef>
              <a:spcAft>
                <a:spcPts val="0"/>
              </a:spcAft>
              <a:buSzPts val="500"/>
              <a:buNone/>
              <a:defRPr/>
            </a:lvl4pPr>
            <a:lvl5pPr lvl="4" algn="l">
              <a:lnSpc>
                <a:spcPct val="100000"/>
              </a:lnSpc>
              <a:spcBef>
                <a:spcPts val="0"/>
              </a:spcBef>
              <a:spcAft>
                <a:spcPts val="0"/>
              </a:spcAft>
              <a:buSzPts val="500"/>
              <a:buNone/>
              <a:defRPr/>
            </a:lvl5pPr>
            <a:lvl6pPr lvl="5" algn="l">
              <a:lnSpc>
                <a:spcPct val="100000"/>
              </a:lnSpc>
              <a:spcBef>
                <a:spcPts val="0"/>
              </a:spcBef>
              <a:spcAft>
                <a:spcPts val="0"/>
              </a:spcAft>
              <a:buSzPts val="500"/>
              <a:buNone/>
              <a:defRPr/>
            </a:lvl6pPr>
            <a:lvl7pPr lvl="6" algn="l">
              <a:lnSpc>
                <a:spcPct val="100000"/>
              </a:lnSpc>
              <a:spcBef>
                <a:spcPts val="0"/>
              </a:spcBef>
              <a:spcAft>
                <a:spcPts val="0"/>
              </a:spcAft>
              <a:buSzPts val="500"/>
              <a:buNone/>
              <a:defRPr/>
            </a:lvl7pPr>
            <a:lvl8pPr lvl="7" algn="l">
              <a:lnSpc>
                <a:spcPct val="100000"/>
              </a:lnSpc>
              <a:spcBef>
                <a:spcPts val="0"/>
              </a:spcBef>
              <a:spcAft>
                <a:spcPts val="0"/>
              </a:spcAft>
              <a:buSzPts val="500"/>
              <a:buNone/>
              <a:defRPr/>
            </a:lvl8pPr>
            <a:lvl9pPr lvl="8" algn="l">
              <a:lnSpc>
                <a:spcPct val="100000"/>
              </a:lnSpc>
              <a:spcBef>
                <a:spcPts val="0"/>
              </a:spcBef>
              <a:spcAft>
                <a:spcPts val="0"/>
              </a:spcAft>
              <a:buSzPts val="500"/>
              <a:buNone/>
              <a:defRPr/>
            </a:lvl9pPr>
          </a:lstStyle>
          <a:p/>
        </p:txBody>
      </p:sp>
      <p:sp>
        <p:nvSpPr>
          <p:cNvPr id="18" name="Google Shape;18;p27"/>
          <p:cNvSpPr txBox="1"/>
          <p:nvPr>
            <p:ph idx="12" type="sldNum"/>
          </p:nvPr>
        </p:nvSpPr>
        <p:spPr>
          <a:xfrm>
            <a:off x="4147200" y="3013200"/>
            <a:ext cx="1324800" cy="162000"/>
          </a:xfrm>
          <a:prstGeom prst="rect">
            <a:avLst/>
          </a:prstGeom>
          <a:noFill/>
          <a:ln>
            <a:noFill/>
          </a:ln>
        </p:spPr>
        <p:txBody>
          <a:bodyPr anchorCtr="0" anchor="t" bIns="0" lIns="0" spcFirstLastPara="1" rIns="0" wrap="square" tIns="0">
            <a:spAutoFit/>
          </a:bodyPr>
          <a:lstStyle>
            <a:lvl1pPr indent="0" lvl="0"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fi-FI"/>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4_Title and Content">
  <p:cSld name="4_Title and Content">
    <p:spTree>
      <p:nvGrpSpPr>
        <p:cNvPr id="69" name="Shape 69"/>
        <p:cNvGrpSpPr/>
        <p:nvPr/>
      </p:nvGrpSpPr>
      <p:grpSpPr>
        <a:xfrm>
          <a:off x="0" y="0"/>
          <a:ext cx="0" cy="0"/>
          <a:chOff x="0" y="0"/>
          <a:chExt cx="0" cy="0"/>
        </a:xfrm>
      </p:grpSpPr>
      <p:sp>
        <p:nvSpPr>
          <p:cNvPr id="70" name="Google Shape;70;p22"/>
          <p:cNvSpPr txBox="1"/>
          <p:nvPr>
            <p:ph idx="11" type="ftr"/>
          </p:nvPr>
        </p:nvSpPr>
        <p:spPr>
          <a:xfrm>
            <a:off x="1958400" y="3013200"/>
            <a:ext cx="1843200" cy="84000"/>
          </a:xfrm>
          <a:prstGeom prst="rect">
            <a:avLst/>
          </a:prstGeom>
          <a:noFill/>
          <a:ln>
            <a:noFill/>
          </a:ln>
        </p:spPr>
        <p:txBody>
          <a:bodyPr anchorCtr="0" anchor="t" bIns="0" lIns="0" spcFirstLastPara="1" rIns="0" wrap="square" tIns="0">
            <a:spAutoFit/>
          </a:bodyPr>
          <a:lstStyle>
            <a:lvl1pPr lvl="0" algn="ctr">
              <a:lnSpc>
                <a:spcPct val="100000"/>
              </a:lnSpc>
              <a:spcBef>
                <a:spcPts val="0"/>
              </a:spcBef>
              <a:spcAft>
                <a:spcPts val="0"/>
              </a:spcAft>
              <a:buSzPts val="500"/>
              <a:buNone/>
              <a:defRPr b="0" i="0">
                <a:solidFill>
                  <a:srgbClr val="888888"/>
                </a:solidFill>
                <a:latin typeface="Gill Sans"/>
                <a:ea typeface="Gill Sans"/>
                <a:cs typeface="Gill Sans"/>
                <a:sym typeface="Gill Sans"/>
              </a:defRPr>
            </a:lvl1pPr>
            <a:lvl2pPr lvl="1" algn="l">
              <a:lnSpc>
                <a:spcPct val="100000"/>
              </a:lnSpc>
              <a:spcBef>
                <a:spcPts val="0"/>
              </a:spcBef>
              <a:spcAft>
                <a:spcPts val="0"/>
              </a:spcAft>
              <a:buSzPts val="500"/>
              <a:buNone/>
              <a:defRPr/>
            </a:lvl2pPr>
            <a:lvl3pPr lvl="2" algn="l">
              <a:lnSpc>
                <a:spcPct val="100000"/>
              </a:lnSpc>
              <a:spcBef>
                <a:spcPts val="0"/>
              </a:spcBef>
              <a:spcAft>
                <a:spcPts val="0"/>
              </a:spcAft>
              <a:buSzPts val="500"/>
              <a:buNone/>
              <a:defRPr/>
            </a:lvl3pPr>
            <a:lvl4pPr lvl="3" algn="l">
              <a:lnSpc>
                <a:spcPct val="100000"/>
              </a:lnSpc>
              <a:spcBef>
                <a:spcPts val="0"/>
              </a:spcBef>
              <a:spcAft>
                <a:spcPts val="0"/>
              </a:spcAft>
              <a:buSzPts val="500"/>
              <a:buNone/>
              <a:defRPr/>
            </a:lvl4pPr>
            <a:lvl5pPr lvl="4" algn="l">
              <a:lnSpc>
                <a:spcPct val="100000"/>
              </a:lnSpc>
              <a:spcBef>
                <a:spcPts val="0"/>
              </a:spcBef>
              <a:spcAft>
                <a:spcPts val="0"/>
              </a:spcAft>
              <a:buSzPts val="500"/>
              <a:buNone/>
              <a:defRPr/>
            </a:lvl5pPr>
            <a:lvl6pPr lvl="5" algn="l">
              <a:lnSpc>
                <a:spcPct val="100000"/>
              </a:lnSpc>
              <a:spcBef>
                <a:spcPts val="0"/>
              </a:spcBef>
              <a:spcAft>
                <a:spcPts val="0"/>
              </a:spcAft>
              <a:buSzPts val="500"/>
              <a:buNone/>
              <a:defRPr/>
            </a:lvl6pPr>
            <a:lvl7pPr lvl="6" algn="l">
              <a:lnSpc>
                <a:spcPct val="100000"/>
              </a:lnSpc>
              <a:spcBef>
                <a:spcPts val="0"/>
              </a:spcBef>
              <a:spcAft>
                <a:spcPts val="0"/>
              </a:spcAft>
              <a:buSzPts val="500"/>
              <a:buNone/>
              <a:defRPr/>
            </a:lvl7pPr>
            <a:lvl8pPr lvl="7" algn="l">
              <a:lnSpc>
                <a:spcPct val="100000"/>
              </a:lnSpc>
              <a:spcBef>
                <a:spcPts val="0"/>
              </a:spcBef>
              <a:spcAft>
                <a:spcPts val="0"/>
              </a:spcAft>
              <a:buSzPts val="500"/>
              <a:buNone/>
              <a:defRPr/>
            </a:lvl8pPr>
            <a:lvl9pPr lvl="8" algn="l">
              <a:lnSpc>
                <a:spcPct val="100000"/>
              </a:lnSpc>
              <a:spcBef>
                <a:spcPts val="0"/>
              </a:spcBef>
              <a:spcAft>
                <a:spcPts val="0"/>
              </a:spcAft>
              <a:buSzPts val="500"/>
              <a:buNone/>
              <a:defRPr/>
            </a:lvl9pPr>
          </a:lstStyle>
          <a:p/>
        </p:txBody>
      </p:sp>
      <p:sp>
        <p:nvSpPr>
          <p:cNvPr id="71" name="Google Shape;71;p22"/>
          <p:cNvSpPr txBox="1"/>
          <p:nvPr>
            <p:ph idx="10" type="dt"/>
          </p:nvPr>
        </p:nvSpPr>
        <p:spPr>
          <a:xfrm>
            <a:off x="288000" y="3013200"/>
            <a:ext cx="1324800" cy="84000"/>
          </a:xfrm>
          <a:prstGeom prst="rect">
            <a:avLst/>
          </a:prstGeom>
          <a:noFill/>
          <a:ln>
            <a:noFill/>
          </a:ln>
        </p:spPr>
        <p:txBody>
          <a:bodyPr anchorCtr="0" anchor="t" bIns="0" lIns="0" spcFirstLastPara="1" rIns="0" wrap="square" tIns="0">
            <a:spAutoFit/>
          </a:bodyPr>
          <a:lstStyle>
            <a:lvl1pPr lvl="0" algn="l">
              <a:lnSpc>
                <a:spcPct val="100000"/>
              </a:lnSpc>
              <a:spcBef>
                <a:spcPts val="0"/>
              </a:spcBef>
              <a:spcAft>
                <a:spcPts val="0"/>
              </a:spcAft>
              <a:buSzPts val="500"/>
              <a:buNone/>
              <a:defRPr b="0" i="0">
                <a:solidFill>
                  <a:srgbClr val="888888"/>
                </a:solidFill>
                <a:latin typeface="Gill Sans"/>
                <a:ea typeface="Gill Sans"/>
                <a:cs typeface="Gill Sans"/>
                <a:sym typeface="Gill Sans"/>
              </a:defRPr>
            </a:lvl1pPr>
            <a:lvl2pPr lvl="1" algn="l">
              <a:lnSpc>
                <a:spcPct val="100000"/>
              </a:lnSpc>
              <a:spcBef>
                <a:spcPts val="0"/>
              </a:spcBef>
              <a:spcAft>
                <a:spcPts val="0"/>
              </a:spcAft>
              <a:buSzPts val="500"/>
              <a:buNone/>
              <a:defRPr/>
            </a:lvl2pPr>
            <a:lvl3pPr lvl="2" algn="l">
              <a:lnSpc>
                <a:spcPct val="100000"/>
              </a:lnSpc>
              <a:spcBef>
                <a:spcPts val="0"/>
              </a:spcBef>
              <a:spcAft>
                <a:spcPts val="0"/>
              </a:spcAft>
              <a:buSzPts val="500"/>
              <a:buNone/>
              <a:defRPr/>
            </a:lvl3pPr>
            <a:lvl4pPr lvl="3" algn="l">
              <a:lnSpc>
                <a:spcPct val="100000"/>
              </a:lnSpc>
              <a:spcBef>
                <a:spcPts val="0"/>
              </a:spcBef>
              <a:spcAft>
                <a:spcPts val="0"/>
              </a:spcAft>
              <a:buSzPts val="500"/>
              <a:buNone/>
              <a:defRPr/>
            </a:lvl4pPr>
            <a:lvl5pPr lvl="4" algn="l">
              <a:lnSpc>
                <a:spcPct val="100000"/>
              </a:lnSpc>
              <a:spcBef>
                <a:spcPts val="0"/>
              </a:spcBef>
              <a:spcAft>
                <a:spcPts val="0"/>
              </a:spcAft>
              <a:buSzPts val="500"/>
              <a:buNone/>
              <a:defRPr/>
            </a:lvl5pPr>
            <a:lvl6pPr lvl="5" algn="l">
              <a:lnSpc>
                <a:spcPct val="100000"/>
              </a:lnSpc>
              <a:spcBef>
                <a:spcPts val="0"/>
              </a:spcBef>
              <a:spcAft>
                <a:spcPts val="0"/>
              </a:spcAft>
              <a:buSzPts val="500"/>
              <a:buNone/>
              <a:defRPr/>
            </a:lvl6pPr>
            <a:lvl7pPr lvl="6" algn="l">
              <a:lnSpc>
                <a:spcPct val="100000"/>
              </a:lnSpc>
              <a:spcBef>
                <a:spcPts val="0"/>
              </a:spcBef>
              <a:spcAft>
                <a:spcPts val="0"/>
              </a:spcAft>
              <a:buSzPts val="500"/>
              <a:buNone/>
              <a:defRPr/>
            </a:lvl7pPr>
            <a:lvl8pPr lvl="7" algn="l">
              <a:lnSpc>
                <a:spcPct val="100000"/>
              </a:lnSpc>
              <a:spcBef>
                <a:spcPts val="0"/>
              </a:spcBef>
              <a:spcAft>
                <a:spcPts val="0"/>
              </a:spcAft>
              <a:buSzPts val="500"/>
              <a:buNone/>
              <a:defRPr/>
            </a:lvl8pPr>
            <a:lvl9pPr lvl="8" algn="l">
              <a:lnSpc>
                <a:spcPct val="100000"/>
              </a:lnSpc>
              <a:spcBef>
                <a:spcPts val="0"/>
              </a:spcBef>
              <a:spcAft>
                <a:spcPts val="0"/>
              </a:spcAft>
              <a:buSzPts val="500"/>
              <a:buNone/>
              <a:defRPr/>
            </a:lvl9pPr>
          </a:lstStyle>
          <a:p/>
        </p:txBody>
      </p:sp>
      <p:sp>
        <p:nvSpPr>
          <p:cNvPr id="72" name="Google Shape;72;p22"/>
          <p:cNvSpPr txBox="1"/>
          <p:nvPr>
            <p:ph idx="12" type="sldNum"/>
          </p:nvPr>
        </p:nvSpPr>
        <p:spPr>
          <a:xfrm>
            <a:off x="4147200" y="3013200"/>
            <a:ext cx="1324800" cy="84000"/>
          </a:xfrm>
          <a:prstGeom prst="rect">
            <a:avLst/>
          </a:prstGeom>
          <a:noFill/>
          <a:ln>
            <a:noFill/>
          </a:ln>
        </p:spPr>
        <p:txBody>
          <a:bodyPr anchorCtr="0" anchor="t" bIns="0" lIns="0" spcFirstLastPara="1" rIns="0" wrap="square" tIns="0">
            <a:spAutoFit/>
          </a:bodyPr>
          <a:lstStyle>
            <a:lvl1pPr indent="0" lvl="0"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1pPr>
            <a:lvl2pPr indent="0" lvl="1"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2pPr>
            <a:lvl3pPr indent="0" lvl="2"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3pPr>
            <a:lvl4pPr indent="0" lvl="3"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4pPr>
            <a:lvl5pPr indent="0" lvl="4"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5pPr>
            <a:lvl6pPr indent="0" lvl="5"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6pPr>
            <a:lvl7pPr indent="0" lvl="6"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7pPr>
            <a:lvl8pPr indent="0" lvl="7"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8pPr>
            <a:lvl9pPr indent="0" lvl="8"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9pPr>
          </a:lstStyle>
          <a:p>
            <a:pPr indent="0" lvl="0" marL="0" rtl="0" algn="r">
              <a:spcBef>
                <a:spcPts val="0"/>
              </a:spcBef>
              <a:spcAft>
                <a:spcPts val="0"/>
              </a:spcAft>
              <a:buNone/>
            </a:pPr>
            <a:fld id="{00000000-1234-1234-1234-123412341234}" type="slidenum">
              <a:rPr lang="fi-FI"/>
              <a:t>‹#›</a:t>
            </a:fld>
            <a:endParaRPr/>
          </a:p>
        </p:txBody>
      </p:sp>
      <p:pic>
        <p:nvPicPr>
          <p:cNvPr id="73" name="Google Shape;73;p22"/>
          <p:cNvPicPr preferRelativeResize="0"/>
          <p:nvPr/>
        </p:nvPicPr>
        <p:blipFill rotWithShape="1">
          <a:blip r:embed="rId2">
            <a:alphaModFix amt="7000"/>
          </a:blip>
          <a:srcRect b="0" l="0" r="0" t="0"/>
          <a:stretch/>
        </p:blipFill>
        <p:spPr>
          <a:xfrm>
            <a:off x="1167960" y="315251"/>
            <a:ext cx="2537738" cy="2609499"/>
          </a:xfrm>
          <a:prstGeom prst="rect">
            <a:avLst/>
          </a:prstGeom>
          <a:noFill/>
          <a:ln>
            <a:noFill/>
          </a:ln>
        </p:spPr>
      </p:pic>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5_Title and Content">
  <p:cSld name="5_Title and Content">
    <p:spTree>
      <p:nvGrpSpPr>
        <p:cNvPr id="74" name="Shape 74"/>
        <p:cNvGrpSpPr/>
        <p:nvPr/>
      </p:nvGrpSpPr>
      <p:grpSpPr>
        <a:xfrm>
          <a:off x="0" y="0"/>
          <a:ext cx="0" cy="0"/>
          <a:chOff x="0" y="0"/>
          <a:chExt cx="0" cy="0"/>
        </a:xfrm>
      </p:grpSpPr>
      <p:sp>
        <p:nvSpPr>
          <p:cNvPr id="75" name="Google Shape;75;p23"/>
          <p:cNvSpPr/>
          <p:nvPr/>
        </p:nvSpPr>
        <p:spPr>
          <a:xfrm>
            <a:off x="0" y="2474252"/>
            <a:ext cx="5760000" cy="765600"/>
          </a:xfrm>
          <a:prstGeom prst="rect">
            <a:avLst/>
          </a:prstGeom>
          <a:solidFill>
            <a:srgbClr val="29235C"/>
          </a:solidFill>
          <a:ln>
            <a:noFill/>
          </a:ln>
        </p:spPr>
        <p:txBody>
          <a:bodyPr anchorCtr="0" anchor="ctr" bIns="16225" lIns="32450" spcFirstLastPara="1" rIns="32450" wrap="square" tIns="16225">
            <a:noAutofit/>
          </a:bodyPr>
          <a:lstStyle/>
          <a:p>
            <a:pPr indent="0" lvl="0" marL="0" marR="0" rtl="0" algn="ctr">
              <a:lnSpc>
                <a:spcPct val="100000"/>
              </a:lnSpc>
              <a:spcBef>
                <a:spcPts val="0"/>
              </a:spcBef>
              <a:spcAft>
                <a:spcPts val="0"/>
              </a:spcAft>
              <a:buClr>
                <a:srgbClr val="000000"/>
              </a:buClr>
              <a:buSzPts val="600"/>
              <a:buFont typeface="Arial"/>
              <a:buNone/>
            </a:pPr>
            <a:r>
              <a:t/>
            </a:r>
            <a:endParaRPr b="0" i="0" sz="600" u="none" cap="none" strike="noStrike">
              <a:solidFill>
                <a:schemeClr val="lt1"/>
              </a:solidFill>
              <a:latin typeface="Calibri"/>
              <a:ea typeface="Calibri"/>
              <a:cs typeface="Calibri"/>
              <a:sym typeface="Calibri"/>
            </a:endParaRPr>
          </a:p>
        </p:txBody>
      </p:sp>
      <p:sp>
        <p:nvSpPr>
          <p:cNvPr id="76" name="Google Shape;76;p23"/>
          <p:cNvSpPr txBox="1"/>
          <p:nvPr>
            <p:ph idx="11" type="ftr"/>
          </p:nvPr>
        </p:nvSpPr>
        <p:spPr>
          <a:xfrm>
            <a:off x="1958400" y="3013200"/>
            <a:ext cx="1843200" cy="84000"/>
          </a:xfrm>
          <a:prstGeom prst="rect">
            <a:avLst/>
          </a:prstGeom>
          <a:noFill/>
          <a:ln>
            <a:noFill/>
          </a:ln>
        </p:spPr>
        <p:txBody>
          <a:bodyPr anchorCtr="0" anchor="t" bIns="0" lIns="0" spcFirstLastPara="1" rIns="0" wrap="square" tIns="0">
            <a:spAutoFit/>
          </a:bodyPr>
          <a:lstStyle>
            <a:lvl1pPr lvl="0" algn="ctr">
              <a:lnSpc>
                <a:spcPct val="100000"/>
              </a:lnSpc>
              <a:spcBef>
                <a:spcPts val="0"/>
              </a:spcBef>
              <a:spcAft>
                <a:spcPts val="0"/>
              </a:spcAft>
              <a:buSzPts val="500"/>
              <a:buNone/>
              <a:defRPr b="0" i="0">
                <a:solidFill>
                  <a:srgbClr val="888888"/>
                </a:solidFill>
                <a:latin typeface="Gill Sans"/>
                <a:ea typeface="Gill Sans"/>
                <a:cs typeface="Gill Sans"/>
                <a:sym typeface="Gill Sans"/>
              </a:defRPr>
            </a:lvl1pPr>
            <a:lvl2pPr lvl="1" algn="l">
              <a:lnSpc>
                <a:spcPct val="100000"/>
              </a:lnSpc>
              <a:spcBef>
                <a:spcPts val="0"/>
              </a:spcBef>
              <a:spcAft>
                <a:spcPts val="0"/>
              </a:spcAft>
              <a:buSzPts val="500"/>
              <a:buNone/>
              <a:defRPr/>
            </a:lvl2pPr>
            <a:lvl3pPr lvl="2" algn="l">
              <a:lnSpc>
                <a:spcPct val="100000"/>
              </a:lnSpc>
              <a:spcBef>
                <a:spcPts val="0"/>
              </a:spcBef>
              <a:spcAft>
                <a:spcPts val="0"/>
              </a:spcAft>
              <a:buSzPts val="500"/>
              <a:buNone/>
              <a:defRPr/>
            </a:lvl3pPr>
            <a:lvl4pPr lvl="3" algn="l">
              <a:lnSpc>
                <a:spcPct val="100000"/>
              </a:lnSpc>
              <a:spcBef>
                <a:spcPts val="0"/>
              </a:spcBef>
              <a:spcAft>
                <a:spcPts val="0"/>
              </a:spcAft>
              <a:buSzPts val="500"/>
              <a:buNone/>
              <a:defRPr/>
            </a:lvl4pPr>
            <a:lvl5pPr lvl="4" algn="l">
              <a:lnSpc>
                <a:spcPct val="100000"/>
              </a:lnSpc>
              <a:spcBef>
                <a:spcPts val="0"/>
              </a:spcBef>
              <a:spcAft>
                <a:spcPts val="0"/>
              </a:spcAft>
              <a:buSzPts val="500"/>
              <a:buNone/>
              <a:defRPr/>
            </a:lvl5pPr>
            <a:lvl6pPr lvl="5" algn="l">
              <a:lnSpc>
                <a:spcPct val="100000"/>
              </a:lnSpc>
              <a:spcBef>
                <a:spcPts val="0"/>
              </a:spcBef>
              <a:spcAft>
                <a:spcPts val="0"/>
              </a:spcAft>
              <a:buSzPts val="500"/>
              <a:buNone/>
              <a:defRPr/>
            </a:lvl6pPr>
            <a:lvl7pPr lvl="6" algn="l">
              <a:lnSpc>
                <a:spcPct val="100000"/>
              </a:lnSpc>
              <a:spcBef>
                <a:spcPts val="0"/>
              </a:spcBef>
              <a:spcAft>
                <a:spcPts val="0"/>
              </a:spcAft>
              <a:buSzPts val="500"/>
              <a:buNone/>
              <a:defRPr/>
            </a:lvl7pPr>
            <a:lvl8pPr lvl="7" algn="l">
              <a:lnSpc>
                <a:spcPct val="100000"/>
              </a:lnSpc>
              <a:spcBef>
                <a:spcPts val="0"/>
              </a:spcBef>
              <a:spcAft>
                <a:spcPts val="0"/>
              </a:spcAft>
              <a:buSzPts val="500"/>
              <a:buNone/>
              <a:defRPr/>
            </a:lvl8pPr>
            <a:lvl9pPr lvl="8" algn="l">
              <a:lnSpc>
                <a:spcPct val="100000"/>
              </a:lnSpc>
              <a:spcBef>
                <a:spcPts val="0"/>
              </a:spcBef>
              <a:spcAft>
                <a:spcPts val="0"/>
              </a:spcAft>
              <a:buSzPts val="500"/>
              <a:buNone/>
              <a:defRPr/>
            </a:lvl9pPr>
          </a:lstStyle>
          <a:p/>
        </p:txBody>
      </p:sp>
      <p:sp>
        <p:nvSpPr>
          <p:cNvPr id="77" name="Google Shape;77;p23"/>
          <p:cNvSpPr txBox="1"/>
          <p:nvPr>
            <p:ph idx="10" type="dt"/>
          </p:nvPr>
        </p:nvSpPr>
        <p:spPr>
          <a:xfrm>
            <a:off x="288000" y="3013200"/>
            <a:ext cx="1324800" cy="84000"/>
          </a:xfrm>
          <a:prstGeom prst="rect">
            <a:avLst/>
          </a:prstGeom>
          <a:noFill/>
          <a:ln>
            <a:noFill/>
          </a:ln>
        </p:spPr>
        <p:txBody>
          <a:bodyPr anchorCtr="0" anchor="t" bIns="0" lIns="0" spcFirstLastPara="1" rIns="0" wrap="square" tIns="0">
            <a:spAutoFit/>
          </a:bodyPr>
          <a:lstStyle>
            <a:lvl1pPr lvl="0" algn="l">
              <a:lnSpc>
                <a:spcPct val="100000"/>
              </a:lnSpc>
              <a:spcBef>
                <a:spcPts val="0"/>
              </a:spcBef>
              <a:spcAft>
                <a:spcPts val="0"/>
              </a:spcAft>
              <a:buSzPts val="500"/>
              <a:buNone/>
              <a:defRPr b="0" i="0">
                <a:solidFill>
                  <a:srgbClr val="888888"/>
                </a:solidFill>
                <a:latin typeface="Gill Sans"/>
                <a:ea typeface="Gill Sans"/>
                <a:cs typeface="Gill Sans"/>
                <a:sym typeface="Gill Sans"/>
              </a:defRPr>
            </a:lvl1pPr>
            <a:lvl2pPr lvl="1" algn="l">
              <a:lnSpc>
                <a:spcPct val="100000"/>
              </a:lnSpc>
              <a:spcBef>
                <a:spcPts val="0"/>
              </a:spcBef>
              <a:spcAft>
                <a:spcPts val="0"/>
              </a:spcAft>
              <a:buSzPts val="500"/>
              <a:buNone/>
              <a:defRPr/>
            </a:lvl2pPr>
            <a:lvl3pPr lvl="2" algn="l">
              <a:lnSpc>
                <a:spcPct val="100000"/>
              </a:lnSpc>
              <a:spcBef>
                <a:spcPts val="0"/>
              </a:spcBef>
              <a:spcAft>
                <a:spcPts val="0"/>
              </a:spcAft>
              <a:buSzPts val="500"/>
              <a:buNone/>
              <a:defRPr/>
            </a:lvl3pPr>
            <a:lvl4pPr lvl="3" algn="l">
              <a:lnSpc>
                <a:spcPct val="100000"/>
              </a:lnSpc>
              <a:spcBef>
                <a:spcPts val="0"/>
              </a:spcBef>
              <a:spcAft>
                <a:spcPts val="0"/>
              </a:spcAft>
              <a:buSzPts val="500"/>
              <a:buNone/>
              <a:defRPr/>
            </a:lvl4pPr>
            <a:lvl5pPr lvl="4" algn="l">
              <a:lnSpc>
                <a:spcPct val="100000"/>
              </a:lnSpc>
              <a:spcBef>
                <a:spcPts val="0"/>
              </a:spcBef>
              <a:spcAft>
                <a:spcPts val="0"/>
              </a:spcAft>
              <a:buSzPts val="500"/>
              <a:buNone/>
              <a:defRPr/>
            </a:lvl5pPr>
            <a:lvl6pPr lvl="5" algn="l">
              <a:lnSpc>
                <a:spcPct val="100000"/>
              </a:lnSpc>
              <a:spcBef>
                <a:spcPts val="0"/>
              </a:spcBef>
              <a:spcAft>
                <a:spcPts val="0"/>
              </a:spcAft>
              <a:buSzPts val="500"/>
              <a:buNone/>
              <a:defRPr/>
            </a:lvl6pPr>
            <a:lvl7pPr lvl="6" algn="l">
              <a:lnSpc>
                <a:spcPct val="100000"/>
              </a:lnSpc>
              <a:spcBef>
                <a:spcPts val="0"/>
              </a:spcBef>
              <a:spcAft>
                <a:spcPts val="0"/>
              </a:spcAft>
              <a:buSzPts val="500"/>
              <a:buNone/>
              <a:defRPr/>
            </a:lvl7pPr>
            <a:lvl8pPr lvl="7" algn="l">
              <a:lnSpc>
                <a:spcPct val="100000"/>
              </a:lnSpc>
              <a:spcBef>
                <a:spcPts val="0"/>
              </a:spcBef>
              <a:spcAft>
                <a:spcPts val="0"/>
              </a:spcAft>
              <a:buSzPts val="500"/>
              <a:buNone/>
              <a:defRPr/>
            </a:lvl8pPr>
            <a:lvl9pPr lvl="8" algn="l">
              <a:lnSpc>
                <a:spcPct val="100000"/>
              </a:lnSpc>
              <a:spcBef>
                <a:spcPts val="0"/>
              </a:spcBef>
              <a:spcAft>
                <a:spcPts val="0"/>
              </a:spcAft>
              <a:buSzPts val="500"/>
              <a:buNone/>
              <a:defRPr/>
            </a:lvl9pPr>
          </a:lstStyle>
          <a:p/>
        </p:txBody>
      </p:sp>
      <p:sp>
        <p:nvSpPr>
          <p:cNvPr id="78" name="Google Shape;78;p23"/>
          <p:cNvSpPr txBox="1"/>
          <p:nvPr>
            <p:ph idx="12" type="sldNum"/>
          </p:nvPr>
        </p:nvSpPr>
        <p:spPr>
          <a:xfrm>
            <a:off x="4147200" y="3013200"/>
            <a:ext cx="1324800" cy="84000"/>
          </a:xfrm>
          <a:prstGeom prst="rect">
            <a:avLst/>
          </a:prstGeom>
          <a:noFill/>
          <a:ln>
            <a:noFill/>
          </a:ln>
        </p:spPr>
        <p:txBody>
          <a:bodyPr anchorCtr="0" anchor="t" bIns="0" lIns="0" spcFirstLastPara="1" rIns="0" wrap="square" tIns="0">
            <a:spAutoFit/>
          </a:bodyPr>
          <a:lstStyle>
            <a:lvl1pPr indent="0" lvl="0"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1pPr>
            <a:lvl2pPr indent="0" lvl="1"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2pPr>
            <a:lvl3pPr indent="0" lvl="2"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3pPr>
            <a:lvl4pPr indent="0" lvl="3"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4pPr>
            <a:lvl5pPr indent="0" lvl="4"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5pPr>
            <a:lvl6pPr indent="0" lvl="5"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6pPr>
            <a:lvl7pPr indent="0" lvl="6"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7pPr>
            <a:lvl8pPr indent="0" lvl="7"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8pPr>
            <a:lvl9pPr indent="0" lvl="8"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9pPr>
          </a:lstStyle>
          <a:p>
            <a:pPr indent="0" lvl="0" marL="0" rtl="0" algn="r">
              <a:spcBef>
                <a:spcPts val="0"/>
              </a:spcBef>
              <a:spcAft>
                <a:spcPts val="0"/>
              </a:spcAft>
              <a:buNone/>
            </a:pPr>
            <a:fld id="{00000000-1234-1234-1234-123412341234}" type="slidenum">
              <a:rPr lang="fi-FI"/>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obj">
  <p:cSld name="OBJECT">
    <p:spTree>
      <p:nvGrpSpPr>
        <p:cNvPr id="79" name="Shape 79"/>
        <p:cNvGrpSpPr/>
        <p:nvPr/>
      </p:nvGrpSpPr>
      <p:grpSpPr>
        <a:xfrm>
          <a:off x="0" y="0"/>
          <a:ext cx="0" cy="0"/>
          <a:chOff x="0" y="0"/>
          <a:chExt cx="0" cy="0"/>
        </a:xfrm>
      </p:grpSpPr>
      <p:sp>
        <p:nvSpPr>
          <p:cNvPr id="80" name="Google Shape;80;p24"/>
          <p:cNvSpPr txBox="1"/>
          <p:nvPr>
            <p:ph type="ctrTitle"/>
          </p:nvPr>
        </p:nvSpPr>
        <p:spPr>
          <a:xfrm>
            <a:off x="432000" y="1004400"/>
            <a:ext cx="4896000" cy="680400"/>
          </a:xfrm>
          <a:prstGeom prst="rect">
            <a:avLst/>
          </a:prstGeom>
          <a:noFill/>
          <a:ln>
            <a:noFill/>
          </a:ln>
        </p:spPr>
        <p:txBody>
          <a:bodyPr anchorCtr="0" anchor="t" bIns="0" lIns="0" spcFirstLastPara="1" rIns="0" wrap="square" tIns="0">
            <a:spAutoFit/>
          </a:bodyPr>
          <a:lstStyle>
            <a:lvl1pPr lvl="0" algn="l">
              <a:lnSpc>
                <a:spcPct val="100000"/>
              </a:lnSpc>
              <a:spcBef>
                <a:spcPts val="0"/>
              </a:spcBef>
              <a:spcAft>
                <a:spcPts val="0"/>
              </a:spcAft>
              <a:buSzPts val="500"/>
              <a:buNone/>
              <a:defRPr/>
            </a:lvl1pPr>
            <a:lvl2pPr lvl="1" algn="l">
              <a:lnSpc>
                <a:spcPct val="100000"/>
              </a:lnSpc>
              <a:spcBef>
                <a:spcPts val="0"/>
              </a:spcBef>
              <a:spcAft>
                <a:spcPts val="0"/>
              </a:spcAft>
              <a:buSzPts val="500"/>
              <a:buNone/>
              <a:defRPr/>
            </a:lvl2pPr>
            <a:lvl3pPr lvl="2" algn="l">
              <a:lnSpc>
                <a:spcPct val="100000"/>
              </a:lnSpc>
              <a:spcBef>
                <a:spcPts val="0"/>
              </a:spcBef>
              <a:spcAft>
                <a:spcPts val="0"/>
              </a:spcAft>
              <a:buSzPts val="500"/>
              <a:buNone/>
              <a:defRPr/>
            </a:lvl3pPr>
            <a:lvl4pPr lvl="3" algn="l">
              <a:lnSpc>
                <a:spcPct val="100000"/>
              </a:lnSpc>
              <a:spcBef>
                <a:spcPts val="0"/>
              </a:spcBef>
              <a:spcAft>
                <a:spcPts val="0"/>
              </a:spcAft>
              <a:buSzPts val="500"/>
              <a:buNone/>
              <a:defRPr/>
            </a:lvl4pPr>
            <a:lvl5pPr lvl="4" algn="l">
              <a:lnSpc>
                <a:spcPct val="100000"/>
              </a:lnSpc>
              <a:spcBef>
                <a:spcPts val="0"/>
              </a:spcBef>
              <a:spcAft>
                <a:spcPts val="0"/>
              </a:spcAft>
              <a:buSzPts val="500"/>
              <a:buNone/>
              <a:defRPr/>
            </a:lvl5pPr>
            <a:lvl6pPr lvl="5" algn="l">
              <a:lnSpc>
                <a:spcPct val="100000"/>
              </a:lnSpc>
              <a:spcBef>
                <a:spcPts val="0"/>
              </a:spcBef>
              <a:spcAft>
                <a:spcPts val="0"/>
              </a:spcAft>
              <a:buSzPts val="500"/>
              <a:buNone/>
              <a:defRPr/>
            </a:lvl6pPr>
            <a:lvl7pPr lvl="6" algn="l">
              <a:lnSpc>
                <a:spcPct val="100000"/>
              </a:lnSpc>
              <a:spcBef>
                <a:spcPts val="0"/>
              </a:spcBef>
              <a:spcAft>
                <a:spcPts val="0"/>
              </a:spcAft>
              <a:buSzPts val="500"/>
              <a:buNone/>
              <a:defRPr/>
            </a:lvl7pPr>
            <a:lvl8pPr lvl="7" algn="l">
              <a:lnSpc>
                <a:spcPct val="100000"/>
              </a:lnSpc>
              <a:spcBef>
                <a:spcPts val="0"/>
              </a:spcBef>
              <a:spcAft>
                <a:spcPts val="0"/>
              </a:spcAft>
              <a:buSzPts val="500"/>
              <a:buNone/>
              <a:defRPr/>
            </a:lvl8pPr>
            <a:lvl9pPr lvl="8" algn="l">
              <a:lnSpc>
                <a:spcPct val="100000"/>
              </a:lnSpc>
              <a:spcBef>
                <a:spcPts val="0"/>
              </a:spcBef>
              <a:spcAft>
                <a:spcPts val="0"/>
              </a:spcAft>
              <a:buSzPts val="500"/>
              <a:buNone/>
              <a:defRPr/>
            </a:lvl9pPr>
          </a:lstStyle>
          <a:p/>
        </p:txBody>
      </p:sp>
      <p:sp>
        <p:nvSpPr>
          <p:cNvPr id="81" name="Google Shape;81;p24"/>
          <p:cNvSpPr txBox="1"/>
          <p:nvPr>
            <p:ph idx="1" type="subTitle"/>
          </p:nvPr>
        </p:nvSpPr>
        <p:spPr>
          <a:xfrm>
            <a:off x="864000" y="1814400"/>
            <a:ext cx="4032000" cy="810000"/>
          </a:xfrm>
          <a:prstGeom prst="rect">
            <a:avLst/>
          </a:prstGeom>
          <a:noFill/>
          <a:ln>
            <a:noFill/>
          </a:ln>
        </p:spPr>
        <p:txBody>
          <a:bodyPr anchorCtr="0" anchor="t" bIns="0" lIns="0" spcFirstLastPara="1" rIns="0" wrap="square" tIns="0">
            <a:spAutoFit/>
          </a:bodyPr>
          <a:lstStyle>
            <a:lvl1pPr lvl="0" algn="l">
              <a:lnSpc>
                <a:spcPct val="100000"/>
              </a:lnSpc>
              <a:spcBef>
                <a:spcPts val="0"/>
              </a:spcBef>
              <a:spcAft>
                <a:spcPts val="0"/>
              </a:spcAft>
              <a:buSzPts val="500"/>
              <a:buNone/>
              <a:defRPr/>
            </a:lvl1pPr>
            <a:lvl2pPr lvl="1" algn="l">
              <a:lnSpc>
                <a:spcPct val="100000"/>
              </a:lnSpc>
              <a:spcBef>
                <a:spcPts val="0"/>
              </a:spcBef>
              <a:spcAft>
                <a:spcPts val="0"/>
              </a:spcAft>
              <a:buSzPts val="500"/>
              <a:buNone/>
              <a:defRPr/>
            </a:lvl2pPr>
            <a:lvl3pPr lvl="2" algn="l">
              <a:lnSpc>
                <a:spcPct val="100000"/>
              </a:lnSpc>
              <a:spcBef>
                <a:spcPts val="0"/>
              </a:spcBef>
              <a:spcAft>
                <a:spcPts val="0"/>
              </a:spcAft>
              <a:buSzPts val="500"/>
              <a:buNone/>
              <a:defRPr/>
            </a:lvl3pPr>
            <a:lvl4pPr lvl="3" algn="l">
              <a:lnSpc>
                <a:spcPct val="100000"/>
              </a:lnSpc>
              <a:spcBef>
                <a:spcPts val="0"/>
              </a:spcBef>
              <a:spcAft>
                <a:spcPts val="0"/>
              </a:spcAft>
              <a:buSzPts val="500"/>
              <a:buNone/>
              <a:defRPr/>
            </a:lvl4pPr>
            <a:lvl5pPr lvl="4" algn="l">
              <a:lnSpc>
                <a:spcPct val="100000"/>
              </a:lnSpc>
              <a:spcBef>
                <a:spcPts val="0"/>
              </a:spcBef>
              <a:spcAft>
                <a:spcPts val="0"/>
              </a:spcAft>
              <a:buSzPts val="500"/>
              <a:buNone/>
              <a:defRPr/>
            </a:lvl5pPr>
            <a:lvl6pPr lvl="5" algn="l">
              <a:lnSpc>
                <a:spcPct val="100000"/>
              </a:lnSpc>
              <a:spcBef>
                <a:spcPts val="0"/>
              </a:spcBef>
              <a:spcAft>
                <a:spcPts val="0"/>
              </a:spcAft>
              <a:buSzPts val="500"/>
              <a:buNone/>
              <a:defRPr/>
            </a:lvl6pPr>
            <a:lvl7pPr lvl="6" algn="l">
              <a:lnSpc>
                <a:spcPct val="100000"/>
              </a:lnSpc>
              <a:spcBef>
                <a:spcPts val="0"/>
              </a:spcBef>
              <a:spcAft>
                <a:spcPts val="0"/>
              </a:spcAft>
              <a:buSzPts val="500"/>
              <a:buNone/>
              <a:defRPr/>
            </a:lvl7pPr>
            <a:lvl8pPr lvl="7" algn="l">
              <a:lnSpc>
                <a:spcPct val="100000"/>
              </a:lnSpc>
              <a:spcBef>
                <a:spcPts val="0"/>
              </a:spcBef>
              <a:spcAft>
                <a:spcPts val="0"/>
              </a:spcAft>
              <a:buSzPts val="500"/>
              <a:buNone/>
              <a:defRPr/>
            </a:lvl8pPr>
            <a:lvl9pPr lvl="8" algn="l">
              <a:lnSpc>
                <a:spcPct val="100000"/>
              </a:lnSpc>
              <a:spcBef>
                <a:spcPts val="0"/>
              </a:spcBef>
              <a:spcAft>
                <a:spcPts val="0"/>
              </a:spcAft>
              <a:buSzPts val="500"/>
              <a:buNone/>
              <a:defRPr/>
            </a:lvl9pPr>
          </a:lstStyle>
          <a:p/>
        </p:txBody>
      </p:sp>
      <p:sp>
        <p:nvSpPr>
          <p:cNvPr id="82" name="Google Shape;82;p24"/>
          <p:cNvSpPr txBox="1"/>
          <p:nvPr>
            <p:ph idx="11" type="ftr"/>
          </p:nvPr>
        </p:nvSpPr>
        <p:spPr>
          <a:xfrm>
            <a:off x="1958400" y="3013200"/>
            <a:ext cx="1843200" cy="162000"/>
          </a:xfrm>
          <a:prstGeom prst="rect">
            <a:avLst/>
          </a:prstGeom>
          <a:noFill/>
          <a:ln>
            <a:noFill/>
          </a:ln>
        </p:spPr>
        <p:txBody>
          <a:bodyPr anchorCtr="0" anchor="t" bIns="0" lIns="0" spcFirstLastPara="1" rIns="0" wrap="square" tIns="0">
            <a:spAutoFit/>
          </a:bodyPr>
          <a:lstStyle>
            <a:lvl1pPr lvl="0" algn="ctr">
              <a:lnSpc>
                <a:spcPct val="100000"/>
              </a:lnSpc>
              <a:spcBef>
                <a:spcPts val="0"/>
              </a:spcBef>
              <a:spcAft>
                <a:spcPts val="0"/>
              </a:spcAft>
              <a:buSzPts val="500"/>
              <a:buNone/>
              <a:defRPr>
                <a:solidFill>
                  <a:srgbClr val="888888"/>
                </a:solidFill>
              </a:defRPr>
            </a:lvl1pPr>
            <a:lvl2pPr lvl="1" algn="l">
              <a:lnSpc>
                <a:spcPct val="100000"/>
              </a:lnSpc>
              <a:spcBef>
                <a:spcPts val="0"/>
              </a:spcBef>
              <a:spcAft>
                <a:spcPts val="0"/>
              </a:spcAft>
              <a:buSzPts val="500"/>
              <a:buNone/>
              <a:defRPr/>
            </a:lvl2pPr>
            <a:lvl3pPr lvl="2" algn="l">
              <a:lnSpc>
                <a:spcPct val="100000"/>
              </a:lnSpc>
              <a:spcBef>
                <a:spcPts val="0"/>
              </a:spcBef>
              <a:spcAft>
                <a:spcPts val="0"/>
              </a:spcAft>
              <a:buSzPts val="500"/>
              <a:buNone/>
              <a:defRPr/>
            </a:lvl3pPr>
            <a:lvl4pPr lvl="3" algn="l">
              <a:lnSpc>
                <a:spcPct val="100000"/>
              </a:lnSpc>
              <a:spcBef>
                <a:spcPts val="0"/>
              </a:spcBef>
              <a:spcAft>
                <a:spcPts val="0"/>
              </a:spcAft>
              <a:buSzPts val="500"/>
              <a:buNone/>
              <a:defRPr/>
            </a:lvl4pPr>
            <a:lvl5pPr lvl="4" algn="l">
              <a:lnSpc>
                <a:spcPct val="100000"/>
              </a:lnSpc>
              <a:spcBef>
                <a:spcPts val="0"/>
              </a:spcBef>
              <a:spcAft>
                <a:spcPts val="0"/>
              </a:spcAft>
              <a:buSzPts val="500"/>
              <a:buNone/>
              <a:defRPr/>
            </a:lvl5pPr>
            <a:lvl6pPr lvl="5" algn="l">
              <a:lnSpc>
                <a:spcPct val="100000"/>
              </a:lnSpc>
              <a:spcBef>
                <a:spcPts val="0"/>
              </a:spcBef>
              <a:spcAft>
                <a:spcPts val="0"/>
              </a:spcAft>
              <a:buSzPts val="500"/>
              <a:buNone/>
              <a:defRPr/>
            </a:lvl6pPr>
            <a:lvl7pPr lvl="6" algn="l">
              <a:lnSpc>
                <a:spcPct val="100000"/>
              </a:lnSpc>
              <a:spcBef>
                <a:spcPts val="0"/>
              </a:spcBef>
              <a:spcAft>
                <a:spcPts val="0"/>
              </a:spcAft>
              <a:buSzPts val="500"/>
              <a:buNone/>
              <a:defRPr/>
            </a:lvl7pPr>
            <a:lvl8pPr lvl="7" algn="l">
              <a:lnSpc>
                <a:spcPct val="100000"/>
              </a:lnSpc>
              <a:spcBef>
                <a:spcPts val="0"/>
              </a:spcBef>
              <a:spcAft>
                <a:spcPts val="0"/>
              </a:spcAft>
              <a:buSzPts val="500"/>
              <a:buNone/>
              <a:defRPr/>
            </a:lvl8pPr>
            <a:lvl9pPr lvl="8" algn="l">
              <a:lnSpc>
                <a:spcPct val="100000"/>
              </a:lnSpc>
              <a:spcBef>
                <a:spcPts val="0"/>
              </a:spcBef>
              <a:spcAft>
                <a:spcPts val="0"/>
              </a:spcAft>
              <a:buSzPts val="500"/>
              <a:buNone/>
              <a:defRPr/>
            </a:lvl9pPr>
          </a:lstStyle>
          <a:p/>
        </p:txBody>
      </p:sp>
      <p:sp>
        <p:nvSpPr>
          <p:cNvPr id="83" name="Google Shape;83;p24"/>
          <p:cNvSpPr txBox="1"/>
          <p:nvPr>
            <p:ph idx="10" type="dt"/>
          </p:nvPr>
        </p:nvSpPr>
        <p:spPr>
          <a:xfrm>
            <a:off x="288000" y="3013200"/>
            <a:ext cx="1324800" cy="162000"/>
          </a:xfrm>
          <a:prstGeom prst="rect">
            <a:avLst/>
          </a:prstGeom>
          <a:noFill/>
          <a:ln>
            <a:noFill/>
          </a:ln>
        </p:spPr>
        <p:txBody>
          <a:bodyPr anchorCtr="0" anchor="t" bIns="0" lIns="0" spcFirstLastPara="1" rIns="0" wrap="square" tIns="0">
            <a:spAutoFit/>
          </a:bodyPr>
          <a:lstStyle>
            <a:lvl1pPr lvl="0" algn="l">
              <a:lnSpc>
                <a:spcPct val="100000"/>
              </a:lnSpc>
              <a:spcBef>
                <a:spcPts val="0"/>
              </a:spcBef>
              <a:spcAft>
                <a:spcPts val="0"/>
              </a:spcAft>
              <a:buSzPts val="500"/>
              <a:buNone/>
              <a:defRPr>
                <a:solidFill>
                  <a:srgbClr val="888888"/>
                </a:solidFill>
              </a:defRPr>
            </a:lvl1pPr>
            <a:lvl2pPr lvl="1" algn="l">
              <a:lnSpc>
                <a:spcPct val="100000"/>
              </a:lnSpc>
              <a:spcBef>
                <a:spcPts val="0"/>
              </a:spcBef>
              <a:spcAft>
                <a:spcPts val="0"/>
              </a:spcAft>
              <a:buSzPts val="500"/>
              <a:buNone/>
              <a:defRPr/>
            </a:lvl2pPr>
            <a:lvl3pPr lvl="2" algn="l">
              <a:lnSpc>
                <a:spcPct val="100000"/>
              </a:lnSpc>
              <a:spcBef>
                <a:spcPts val="0"/>
              </a:spcBef>
              <a:spcAft>
                <a:spcPts val="0"/>
              </a:spcAft>
              <a:buSzPts val="500"/>
              <a:buNone/>
              <a:defRPr/>
            </a:lvl3pPr>
            <a:lvl4pPr lvl="3" algn="l">
              <a:lnSpc>
                <a:spcPct val="100000"/>
              </a:lnSpc>
              <a:spcBef>
                <a:spcPts val="0"/>
              </a:spcBef>
              <a:spcAft>
                <a:spcPts val="0"/>
              </a:spcAft>
              <a:buSzPts val="500"/>
              <a:buNone/>
              <a:defRPr/>
            </a:lvl4pPr>
            <a:lvl5pPr lvl="4" algn="l">
              <a:lnSpc>
                <a:spcPct val="100000"/>
              </a:lnSpc>
              <a:spcBef>
                <a:spcPts val="0"/>
              </a:spcBef>
              <a:spcAft>
                <a:spcPts val="0"/>
              </a:spcAft>
              <a:buSzPts val="500"/>
              <a:buNone/>
              <a:defRPr/>
            </a:lvl5pPr>
            <a:lvl6pPr lvl="5" algn="l">
              <a:lnSpc>
                <a:spcPct val="100000"/>
              </a:lnSpc>
              <a:spcBef>
                <a:spcPts val="0"/>
              </a:spcBef>
              <a:spcAft>
                <a:spcPts val="0"/>
              </a:spcAft>
              <a:buSzPts val="500"/>
              <a:buNone/>
              <a:defRPr/>
            </a:lvl6pPr>
            <a:lvl7pPr lvl="6" algn="l">
              <a:lnSpc>
                <a:spcPct val="100000"/>
              </a:lnSpc>
              <a:spcBef>
                <a:spcPts val="0"/>
              </a:spcBef>
              <a:spcAft>
                <a:spcPts val="0"/>
              </a:spcAft>
              <a:buSzPts val="500"/>
              <a:buNone/>
              <a:defRPr/>
            </a:lvl7pPr>
            <a:lvl8pPr lvl="7" algn="l">
              <a:lnSpc>
                <a:spcPct val="100000"/>
              </a:lnSpc>
              <a:spcBef>
                <a:spcPts val="0"/>
              </a:spcBef>
              <a:spcAft>
                <a:spcPts val="0"/>
              </a:spcAft>
              <a:buSzPts val="500"/>
              <a:buNone/>
              <a:defRPr/>
            </a:lvl8pPr>
            <a:lvl9pPr lvl="8" algn="l">
              <a:lnSpc>
                <a:spcPct val="100000"/>
              </a:lnSpc>
              <a:spcBef>
                <a:spcPts val="0"/>
              </a:spcBef>
              <a:spcAft>
                <a:spcPts val="0"/>
              </a:spcAft>
              <a:buSzPts val="500"/>
              <a:buNone/>
              <a:defRPr/>
            </a:lvl9pPr>
          </a:lstStyle>
          <a:p/>
        </p:txBody>
      </p:sp>
      <p:sp>
        <p:nvSpPr>
          <p:cNvPr id="84" name="Google Shape;84;p24"/>
          <p:cNvSpPr txBox="1"/>
          <p:nvPr>
            <p:ph idx="12" type="sldNum"/>
          </p:nvPr>
        </p:nvSpPr>
        <p:spPr>
          <a:xfrm>
            <a:off x="4147200" y="3013200"/>
            <a:ext cx="1324800" cy="162000"/>
          </a:xfrm>
          <a:prstGeom prst="rect">
            <a:avLst/>
          </a:prstGeom>
          <a:noFill/>
          <a:ln>
            <a:noFill/>
          </a:ln>
        </p:spPr>
        <p:txBody>
          <a:bodyPr anchorCtr="0" anchor="t" bIns="0" lIns="0" spcFirstLastPara="1" rIns="0" wrap="square" tIns="0">
            <a:spAutoFit/>
          </a:bodyPr>
          <a:lstStyle>
            <a:lvl1pPr indent="0" lvl="0"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fi-FI"/>
              <a:t>‹#›</a:t>
            </a:fld>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p:cSld name="Two Content">
    <p:spTree>
      <p:nvGrpSpPr>
        <p:cNvPr id="85" name="Shape 85"/>
        <p:cNvGrpSpPr/>
        <p:nvPr/>
      </p:nvGrpSpPr>
      <p:grpSpPr>
        <a:xfrm>
          <a:off x="0" y="0"/>
          <a:ext cx="0" cy="0"/>
          <a:chOff x="0" y="0"/>
          <a:chExt cx="0" cy="0"/>
        </a:xfrm>
      </p:grpSpPr>
      <p:sp>
        <p:nvSpPr>
          <p:cNvPr id="86" name="Google Shape;86;p25"/>
          <p:cNvSpPr txBox="1"/>
          <p:nvPr>
            <p:ph type="title"/>
          </p:nvPr>
        </p:nvSpPr>
        <p:spPr>
          <a:xfrm>
            <a:off x="908770" y="118210"/>
            <a:ext cx="3942600" cy="164700"/>
          </a:xfrm>
          <a:prstGeom prst="rect">
            <a:avLst/>
          </a:prstGeom>
          <a:noFill/>
          <a:ln>
            <a:noFill/>
          </a:ln>
        </p:spPr>
        <p:txBody>
          <a:bodyPr anchorCtr="0" anchor="t" bIns="0" lIns="0" spcFirstLastPara="1" rIns="0" wrap="square" tIns="0">
            <a:spAutoFit/>
          </a:bodyPr>
          <a:lstStyle>
            <a:lvl1pPr lvl="0" algn="l">
              <a:lnSpc>
                <a:spcPct val="100000"/>
              </a:lnSpc>
              <a:spcBef>
                <a:spcPts val="0"/>
              </a:spcBef>
              <a:spcAft>
                <a:spcPts val="0"/>
              </a:spcAft>
              <a:buSzPts val="500"/>
              <a:buNone/>
              <a:defRPr b="1" i="0" sz="1200" u="sng">
                <a:solidFill>
                  <a:srgbClr val="231F20"/>
                </a:solidFill>
                <a:latin typeface="Arial"/>
                <a:ea typeface="Arial"/>
                <a:cs typeface="Arial"/>
                <a:sym typeface="Arial"/>
              </a:defRPr>
            </a:lvl1pPr>
            <a:lvl2pPr lvl="1" algn="l">
              <a:lnSpc>
                <a:spcPct val="100000"/>
              </a:lnSpc>
              <a:spcBef>
                <a:spcPts val="0"/>
              </a:spcBef>
              <a:spcAft>
                <a:spcPts val="0"/>
              </a:spcAft>
              <a:buSzPts val="500"/>
              <a:buNone/>
              <a:defRPr/>
            </a:lvl2pPr>
            <a:lvl3pPr lvl="2" algn="l">
              <a:lnSpc>
                <a:spcPct val="100000"/>
              </a:lnSpc>
              <a:spcBef>
                <a:spcPts val="0"/>
              </a:spcBef>
              <a:spcAft>
                <a:spcPts val="0"/>
              </a:spcAft>
              <a:buSzPts val="500"/>
              <a:buNone/>
              <a:defRPr/>
            </a:lvl3pPr>
            <a:lvl4pPr lvl="3" algn="l">
              <a:lnSpc>
                <a:spcPct val="100000"/>
              </a:lnSpc>
              <a:spcBef>
                <a:spcPts val="0"/>
              </a:spcBef>
              <a:spcAft>
                <a:spcPts val="0"/>
              </a:spcAft>
              <a:buSzPts val="500"/>
              <a:buNone/>
              <a:defRPr/>
            </a:lvl4pPr>
            <a:lvl5pPr lvl="4" algn="l">
              <a:lnSpc>
                <a:spcPct val="100000"/>
              </a:lnSpc>
              <a:spcBef>
                <a:spcPts val="0"/>
              </a:spcBef>
              <a:spcAft>
                <a:spcPts val="0"/>
              </a:spcAft>
              <a:buSzPts val="500"/>
              <a:buNone/>
              <a:defRPr/>
            </a:lvl5pPr>
            <a:lvl6pPr lvl="5" algn="l">
              <a:lnSpc>
                <a:spcPct val="100000"/>
              </a:lnSpc>
              <a:spcBef>
                <a:spcPts val="0"/>
              </a:spcBef>
              <a:spcAft>
                <a:spcPts val="0"/>
              </a:spcAft>
              <a:buSzPts val="500"/>
              <a:buNone/>
              <a:defRPr/>
            </a:lvl6pPr>
            <a:lvl7pPr lvl="6" algn="l">
              <a:lnSpc>
                <a:spcPct val="100000"/>
              </a:lnSpc>
              <a:spcBef>
                <a:spcPts val="0"/>
              </a:spcBef>
              <a:spcAft>
                <a:spcPts val="0"/>
              </a:spcAft>
              <a:buSzPts val="500"/>
              <a:buNone/>
              <a:defRPr/>
            </a:lvl7pPr>
            <a:lvl8pPr lvl="7" algn="l">
              <a:lnSpc>
                <a:spcPct val="100000"/>
              </a:lnSpc>
              <a:spcBef>
                <a:spcPts val="0"/>
              </a:spcBef>
              <a:spcAft>
                <a:spcPts val="0"/>
              </a:spcAft>
              <a:buSzPts val="500"/>
              <a:buNone/>
              <a:defRPr/>
            </a:lvl8pPr>
            <a:lvl9pPr lvl="8" algn="l">
              <a:lnSpc>
                <a:spcPct val="100000"/>
              </a:lnSpc>
              <a:spcBef>
                <a:spcPts val="0"/>
              </a:spcBef>
              <a:spcAft>
                <a:spcPts val="0"/>
              </a:spcAft>
              <a:buSzPts val="500"/>
              <a:buNone/>
              <a:defRPr/>
            </a:lvl9pPr>
          </a:lstStyle>
          <a:p/>
        </p:txBody>
      </p:sp>
      <p:sp>
        <p:nvSpPr>
          <p:cNvPr id="87" name="Google Shape;87;p25"/>
          <p:cNvSpPr txBox="1"/>
          <p:nvPr>
            <p:ph idx="1" type="body"/>
          </p:nvPr>
        </p:nvSpPr>
        <p:spPr>
          <a:xfrm>
            <a:off x="288000" y="745200"/>
            <a:ext cx="2505600" cy="2138400"/>
          </a:xfrm>
          <a:prstGeom prst="rect">
            <a:avLst/>
          </a:prstGeom>
          <a:noFill/>
          <a:ln>
            <a:noFill/>
          </a:ln>
        </p:spPr>
        <p:txBody>
          <a:bodyPr anchorCtr="0" anchor="t" bIns="0" lIns="0" spcFirstLastPara="1" rIns="0" wrap="square" tIns="0">
            <a:spAutoFit/>
          </a:bodyPr>
          <a:lstStyle>
            <a:lvl1pPr indent="-228600" lvl="0" marL="457200" algn="l">
              <a:lnSpc>
                <a:spcPct val="100000"/>
              </a:lnSpc>
              <a:spcBef>
                <a:spcPts val="0"/>
              </a:spcBef>
              <a:spcAft>
                <a:spcPts val="0"/>
              </a:spcAft>
              <a:buSzPts val="500"/>
              <a:buNone/>
              <a:defRPr/>
            </a:lvl1pPr>
            <a:lvl2pPr indent="-228600" lvl="1" marL="914400" algn="l">
              <a:lnSpc>
                <a:spcPct val="100000"/>
              </a:lnSpc>
              <a:spcBef>
                <a:spcPts val="0"/>
              </a:spcBef>
              <a:spcAft>
                <a:spcPts val="0"/>
              </a:spcAft>
              <a:buSzPts val="500"/>
              <a:buNone/>
              <a:defRPr/>
            </a:lvl2pPr>
            <a:lvl3pPr indent="-228600" lvl="2" marL="1371600" algn="l">
              <a:lnSpc>
                <a:spcPct val="100000"/>
              </a:lnSpc>
              <a:spcBef>
                <a:spcPts val="0"/>
              </a:spcBef>
              <a:spcAft>
                <a:spcPts val="0"/>
              </a:spcAft>
              <a:buSzPts val="500"/>
              <a:buNone/>
              <a:defRPr/>
            </a:lvl3pPr>
            <a:lvl4pPr indent="-228600" lvl="3" marL="1828800" algn="l">
              <a:lnSpc>
                <a:spcPct val="100000"/>
              </a:lnSpc>
              <a:spcBef>
                <a:spcPts val="0"/>
              </a:spcBef>
              <a:spcAft>
                <a:spcPts val="0"/>
              </a:spcAft>
              <a:buSzPts val="500"/>
              <a:buNone/>
              <a:defRPr/>
            </a:lvl4pPr>
            <a:lvl5pPr indent="-228600" lvl="4" marL="2286000" algn="l">
              <a:lnSpc>
                <a:spcPct val="100000"/>
              </a:lnSpc>
              <a:spcBef>
                <a:spcPts val="0"/>
              </a:spcBef>
              <a:spcAft>
                <a:spcPts val="0"/>
              </a:spcAft>
              <a:buSzPts val="500"/>
              <a:buNone/>
              <a:defRPr/>
            </a:lvl5pPr>
            <a:lvl6pPr indent="-228600" lvl="5" marL="2743200" algn="l">
              <a:lnSpc>
                <a:spcPct val="100000"/>
              </a:lnSpc>
              <a:spcBef>
                <a:spcPts val="0"/>
              </a:spcBef>
              <a:spcAft>
                <a:spcPts val="0"/>
              </a:spcAft>
              <a:buSzPts val="500"/>
              <a:buNone/>
              <a:defRPr/>
            </a:lvl6pPr>
            <a:lvl7pPr indent="-228600" lvl="6" marL="3200400" algn="l">
              <a:lnSpc>
                <a:spcPct val="100000"/>
              </a:lnSpc>
              <a:spcBef>
                <a:spcPts val="0"/>
              </a:spcBef>
              <a:spcAft>
                <a:spcPts val="0"/>
              </a:spcAft>
              <a:buSzPts val="500"/>
              <a:buNone/>
              <a:defRPr/>
            </a:lvl7pPr>
            <a:lvl8pPr indent="-228600" lvl="7" marL="3657600" algn="l">
              <a:lnSpc>
                <a:spcPct val="100000"/>
              </a:lnSpc>
              <a:spcBef>
                <a:spcPts val="0"/>
              </a:spcBef>
              <a:spcAft>
                <a:spcPts val="0"/>
              </a:spcAft>
              <a:buSzPts val="500"/>
              <a:buNone/>
              <a:defRPr/>
            </a:lvl8pPr>
            <a:lvl9pPr indent="-228600" lvl="8" marL="4114800" algn="l">
              <a:lnSpc>
                <a:spcPct val="100000"/>
              </a:lnSpc>
              <a:spcBef>
                <a:spcPts val="0"/>
              </a:spcBef>
              <a:spcAft>
                <a:spcPts val="0"/>
              </a:spcAft>
              <a:buSzPts val="500"/>
              <a:buNone/>
              <a:defRPr/>
            </a:lvl9pPr>
          </a:lstStyle>
          <a:p/>
        </p:txBody>
      </p:sp>
      <p:sp>
        <p:nvSpPr>
          <p:cNvPr id="88" name="Google Shape;88;p25"/>
          <p:cNvSpPr txBox="1"/>
          <p:nvPr>
            <p:ph idx="2" type="body"/>
          </p:nvPr>
        </p:nvSpPr>
        <p:spPr>
          <a:xfrm>
            <a:off x="2966400" y="745200"/>
            <a:ext cx="2505600" cy="2138400"/>
          </a:xfrm>
          <a:prstGeom prst="rect">
            <a:avLst/>
          </a:prstGeom>
          <a:noFill/>
          <a:ln>
            <a:noFill/>
          </a:ln>
        </p:spPr>
        <p:txBody>
          <a:bodyPr anchorCtr="0" anchor="t" bIns="0" lIns="0" spcFirstLastPara="1" rIns="0" wrap="square" tIns="0">
            <a:spAutoFit/>
          </a:bodyPr>
          <a:lstStyle>
            <a:lvl1pPr indent="-228600" lvl="0" marL="457200" algn="l">
              <a:lnSpc>
                <a:spcPct val="100000"/>
              </a:lnSpc>
              <a:spcBef>
                <a:spcPts val="0"/>
              </a:spcBef>
              <a:spcAft>
                <a:spcPts val="0"/>
              </a:spcAft>
              <a:buSzPts val="500"/>
              <a:buNone/>
              <a:defRPr/>
            </a:lvl1pPr>
            <a:lvl2pPr indent="-228600" lvl="1" marL="914400" algn="l">
              <a:lnSpc>
                <a:spcPct val="100000"/>
              </a:lnSpc>
              <a:spcBef>
                <a:spcPts val="0"/>
              </a:spcBef>
              <a:spcAft>
                <a:spcPts val="0"/>
              </a:spcAft>
              <a:buSzPts val="500"/>
              <a:buNone/>
              <a:defRPr/>
            </a:lvl2pPr>
            <a:lvl3pPr indent="-228600" lvl="2" marL="1371600" algn="l">
              <a:lnSpc>
                <a:spcPct val="100000"/>
              </a:lnSpc>
              <a:spcBef>
                <a:spcPts val="0"/>
              </a:spcBef>
              <a:spcAft>
                <a:spcPts val="0"/>
              </a:spcAft>
              <a:buSzPts val="500"/>
              <a:buNone/>
              <a:defRPr/>
            </a:lvl3pPr>
            <a:lvl4pPr indent="-228600" lvl="3" marL="1828800" algn="l">
              <a:lnSpc>
                <a:spcPct val="100000"/>
              </a:lnSpc>
              <a:spcBef>
                <a:spcPts val="0"/>
              </a:spcBef>
              <a:spcAft>
                <a:spcPts val="0"/>
              </a:spcAft>
              <a:buSzPts val="500"/>
              <a:buNone/>
              <a:defRPr/>
            </a:lvl4pPr>
            <a:lvl5pPr indent="-228600" lvl="4" marL="2286000" algn="l">
              <a:lnSpc>
                <a:spcPct val="100000"/>
              </a:lnSpc>
              <a:spcBef>
                <a:spcPts val="0"/>
              </a:spcBef>
              <a:spcAft>
                <a:spcPts val="0"/>
              </a:spcAft>
              <a:buSzPts val="500"/>
              <a:buNone/>
              <a:defRPr/>
            </a:lvl5pPr>
            <a:lvl6pPr indent="-228600" lvl="5" marL="2743200" algn="l">
              <a:lnSpc>
                <a:spcPct val="100000"/>
              </a:lnSpc>
              <a:spcBef>
                <a:spcPts val="0"/>
              </a:spcBef>
              <a:spcAft>
                <a:spcPts val="0"/>
              </a:spcAft>
              <a:buSzPts val="500"/>
              <a:buNone/>
              <a:defRPr/>
            </a:lvl6pPr>
            <a:lvl7pPr indent="-228600" lvl="6" marL="3200400" algn="l">
              <a:lnSpc>
                <a:spcPct val="100000"/>
              </a:lnSpc>
              <a:spcBef>
                <a:spcPts val="0"/>
              </a:spcBef>
              <a:spcAft>
                <a:spcPts val="0"/>
              </a:spcAft>
              <a:buSzPts val="500"/>
              <a:buNone/>
              <a:defRPr/>
            </a:lvl7pPr>
            <a:lvl8pPr indent="-228600" lvl="7" marL="3657600" algn="l">
              <a:lnSpc>
                <a:spcPct val="100000"/>
              </a:lnSpc>
              <a:spcBef>
                <a:spcPts val="0"/>
              </a:spcBef>
              <a:spcAft>
                <a:spcPts val="0"/>
              </a:spcAft>
              <a:buSzPts val="500"/>
              <a:buNone/>
              <a:defRPr/>
            </a:lvl8pPr>
            <a:lvl9pPr indent="-228600" lvl="8" marL="4114800" algn="l">
              <a:lnSpc>
                <a:spcPct val="100000"/>
              </a:lnSpc>
              <a:spcBef>
                <a:spcPts val="0"/>
              </a:spcBef>
              <a:spcAft>
                <a:spcPts val="0"/>
              </a:spcAft>
              <a:buSzPts val="500"/>
              <a:buNone/>
              <a:defRPr/>
            </a:lvl9pPr>
          </a:lstStyle>
          <a:p/>
        </p:txBody>
      </p:sp>
      <p:sp>
        <p:nvSpPr>
          <p:cNvPr id="89" name="Google Shape;89;p25"/>
          <p:cNvSpPr txBox="1"/>
          <p:nvPr>
            <p:ph idx="11" type="ftr"/>
          </p:nvPr>
        </p:nvSpPr>
        <p:spPr>
          <a:xfrm>
            <a:off x="1958400" y="3013200"/>
            <a:ext cx="1843200" cy="162000"/>
          </a:xfrm>
          <a:prstGeom prst="rect">
            <a:avLst/>
          </a:prstGeom>
          <a:noFill/>
          <a:ln>
            <a:noFill/>
          </a:ln>
        </p:spPr>
        <p:txBody>
          <a:bodyPr anchorCtr="0" anchor="t" bIns="0" lIns="0" spcFirstLastPara="1" rIns="0" wrap="square" tIns="0">
            <a:spAutoFit/>
          </a:bodyPr>
          <a:lstStyle>
            <a:lvl1pPr lvl="0" algn="ctr">
              <a:lnSpc>
                <a:spcPct val="100000"/>
              </a:lnSpc>
              <a:spcBef>
                <a:spcPts val="0"/>
              </a:spcBef>
              <a:spcAft>
                <a:spcPts val="0"/>
              </a:spcAft>
              <a:buSzPts val="500"/>
              <a:buNone/>
              <a:defRPr>
                <a:solidFill>
                  <a:srgbClr val="888888"/>
                </a:solidFill>
              </a:defRPr>
            </a:lvl1pPr>
            <a:lvl2pPr lvl="1" algn="l">
              <a:lnSpc>
                <a:spcPct val="100000"/>
              </a:lnSpc>
              <a:spcBef>
                <a:spcPts val="0"/>
              </a:spcBef>
              <a:spcAft>
                <a:spcPts val="0"/>
              </a:spcAft>
              <a:buSzPts val="500"/>
              <a:buNone/>
              <a:defRPr/>
            </a:lvl2pPr>
            <a:lvl3pPr lvl="2" algn="l">
              <a:lnSpc>
                <a:spcPct val="100000"/>
              </a:lnSpc>
              <a:spcBef>
                <a:spcPts val="0"/>
              </a:spcBef>
              <a:spcAft>
                <a:spcPts val="0"/>
              </a:spcAft>
              <a:buSzPts val="500"/>
              <a:buNone/>
              <a:defRPr/>
            </a:lvl3pPr>
            <a:lvl4pPr lvl="3" algn="l">
              <a:lnSpc>
                <a:spcPct val="100000"/>
              </a:lnSpc>
              <a:spcBef>
                <a:spcPts val="0"/>
              </a:spcBef>
              <a:spcAft>
                <a:spcPts val="0"/>
              </a:spcAft>
              <a:buSzPts val="500"/>
              <a:buNone/>
              <a:defRPr/>
            </a:lvl4pPr>
            <a:lvl5pPr lvl="4" algn="l">
              <a:lnSpc>
                <a:spcPct val="100000"/>
              </a:lnSpc>
              <a:spcBef>
                <a:spcPts val="0"/>
              </a:spcBef>
              <a:spcAft>
                <a:spcPts val="0"/>
              </a:spcAft>
              <a:buSzPts val="500"/>
              <a:buNone/>
              <a:defRPr/>
            </a:lvl5pPr>
            <a:lvl6pPr lvl="5" algn="l">
              <a:lnSpc>
                <a:spcPct val="100000"/>
              </a:lnSpc>
              <a:spcBef>
                <a:spcPts val="0"/>
              </a:spcBef>
              <a:spcAft>
                <a:spcPts val="0"/>
              </a:spcAft>
              <a:buSzPts val="500"/>
              <a:buNone/>
              <a:defRPr/>
            </a:lvl6pPr>
            <a:lvl7pPr lvl="6" algn="l">
              <a:lnSpc>
                <a:spcPct val="100000"/>
              </a:lnSpc>
              <a:spcBef>
                <a:spcPts val="0"/>
              </a:spcBef>
              <a:spcAft>
                <a:spcPts val="0"/>
              </a:spcAft>
              <a:buSzPts val="500"/>
              <a:buNone/>
              <a:defRPr/>
            </a:lvl7pPr>
            <a:lvl8pPr lvl="7" algn="l">
              <a:lnSpc>
                <a:spcPct val="100000"/>
              </a:lnSpc>
              <a:spcBef>
                <a:spcPts val="0"/>
              </a:spcBef>
              <a:spcAft>
                <a:spcPts val="0"/>
              </a:spcAft>
              <a:buSzPts val="500"/>
              <a:buNone/>
              <a:defRPr/>
            </a:lvl8pPr>
            <a:lvl9pPr lvl="8" algn="l">
              <a:lnSpc>
                <a:spcPct val="100000"/>
              </a:lnSpc>
              <a:spcBef>
                <a:spcPts val="0"/>
              </a:spcBef>
              <a:spcAft>
                <a:spcPts val="0"/>
              </a:spcAft>
              <a:buSzPts val="500"/>
              <a:buNone/>
              <a:defRPr/>
            </a:lvl9pPr>
          </a:lstStyle>
          <a:p/>
        </p:txBody>
      </p:sp>
      <p:sp>
        <p:nvSpPr>
          <p:cNvPr id="90" name="Google Shape;90;p25"/>
          <p:cNvSpPr txBox="1"/>
          <p:nvPr>
            <p:ph idx="10" type="dt"/>
          </p:nvPr>
        </p:nvSpPr>
        <p:spPr>
          <a:xfrm>
            <a:off x="288000" y="3013200"/>
            <a:ext cx="1324800" cy="162000"/>
          </a:xfrm>
          <a:prstGeom prst="rect">
            <a:avLst/>
          </a:prstGeom>
          <a:noFill/>
          <a:ln>
            <a:noFill/>
          </a:ln>
        </p:spPr>
        <p:txBody>
          <a:bodyPr anchorCtr="0" anchor="t" bIns="0" lIns="0" spcFirstLastPara="1" rIns="0" wrap="square" tIns="0">
            <a:spAutoFit/>
          </a:bodyPr>
          <a:lstStyle>
            <a:lvl1pPr lvl="0" algn="l">
              <a:lnSpc>
                <a:spcPct val="100000"/>
              </a:lnSpc>
              <a:spcBef>
                <a:spcPts val="0"/>
              </a:spcBef>
              <a:spcAft>
                <a:spcPts val="0"/>
              </a:spcAft>
              <a:buSzPts val="500"/>
              <a:buNone/>
              <a:defRPr>
                <a:solidFill>
                  <a:srgbClr val="888888"/>
                </a:solidFill>
              </a:defRPr>
            </a:lvl1pPr>
            <a:lvl2pPr lvl="1" algn="l">
              <a:lnSpc>
                <a:spcPct val="100000"/>
              </a:lnSpc>
              <a:spcBef>
                <a:spcPts val="0"/>
              </a:spcBef>
              <a:spcAft>
                <a:spcPts val="0"/>
              </a:spcAft>
              <a:buSzPts val="500"/>
              <a:buNone/>
              <a:defRPr/>
            </a:lvl2pPr>
            <a:lvl3pPr lvl="2" algn="l">
              <a:lnSpc>
                <a:spcPct val="100000"/>
              </a:lnSpc>
              <a:spcBef>
                <a:spcPts val="0"/>
              </a:spcBef>
              <a:spcAft>
                <a:spcPts val="0"/>
              </a:spcAft>
              <a:buSzPts val="500"/>
              <a:buNone/>
              <a:defRPr/>
            </a:lvl3pPr>
            <a:lvl4pPr lvl="3" algn="l">
              <a:lnSpc>
                <a:spcPct val="100000"/>
              </a:lnSpc>
              <a:spcBef>
                <a:spcPts val="0"/>
              </a:spcBef>
              <a:spcAft>
                <a:spcPts val="0"/>
              </a:spcAft>
              <a:buSzPts val="500"/>
              <a:buNone/>
              <a:defRPr/>
            </a:lvl4pPr>
            <a:lvl5pPr lvl="4" algn="l">
              <a:lnSpc>
                <a:spcPct val="100000"/>
              </a:lnSpc>
              <a:spcBef>
                <a:spcPts val="0"/>
              </a:spcBef>
              <a:spcAft>
                <a:spcPts val="0"/>
              </a:spcAft>
              <a:buSzPts val="500"/>
              <a:buNone/>
              <a:defRPr/>
            </a:lvl5pPr>
            <a:lvl6pPr lvl="5" algn="l">
              <a:lnSpc>
                <a:spcPct val="100000"/>
              </a:lnSpc>
              <a:spcBef>
                <a:spcPts val="0"/>
              </a:spcBef>
              <a:spcAft>
                <a:spcPts val="0"/>
              </a:spcAft>
              <a:buSzPts val="500"/>
              <a:buNone/>
              <a:defRPr/>
            </a:lvl6pPr>
            <a:lvl7pPr lvl="6" algn="l">
              <a:lnSpc>
                <a:spcPct val="100000"/>
              </a:lnSpc>
              <a:spcBef>
                <a:spcPts val="0"/>
              </a:spcBef>
              <a:spcAft>
                <a:spcPts val="0"/>
              </a:spcAft>
              <a:buSzPts val="500"/>
              <a:buNone/>
              <a:defRPr/>
            </a:lvl7pPr>
            <a:lvl8pPr lvl="7" algn="l">
              <a:lnSpc>
                <a:spcPct val="100000"/>
              </a:lnSpc>
              <a:spcBef>
                <a:spcPts val="0"/>
              </a:spcBef>
              <a:spcAft>
                <a:spcPts val="0"/>
              </a:spcAft>
              <a:buSzPts val="500"/>
              <a:buNone/>
              <a:defRPr/>
            </a:lvl8pPr>
            <a:lvl9pPr lvl="8" algn="l">
              <a:lnSpc>
                <a:spcPct val="100000"/>
              </a:lnSpc>
              <a:spcBef>
                <a:spcPts val="0"/>
              </a:spcBef>
              <a:spcAft>
                <a:spcPts val="0"/>
              </a:spcAft>
              <a:buSzPts val="500"/>
              <a:buNone/>
              <a:defRPr/>
            </a:lvl9pPr>
          </a:lstStyle>
          <a:p/>
        </p:txBody>
      </p:sp>
      <p:sp>
        <p:nvSpPr>
          <p:cNvPr id="91" name="Google Shape;91;p25"/>
          <p:cNvSpPr txBox="1"/>
          <p:nvPr>
            <p:ph idx="12" type="sldNum"/>
          </p:nvPr>
        </p:nvSpPr>
        <p:spPr>
          <a:xfrm>
            <a:off x="4147200" y="3013200"/>
            <a:ext cx="1324800" cy="162000"/>
          </a:xfrm>
          <a:prstGeom prst="rect">
            <a:avLst/>
          </a:prstGeom>
          <a:noFill/>
          <a:ln>
            <a:noFill/>
          </a:ln>
        </p:spPr>
        <p:txBody>
          <a:bodyPr anchorCtr="0" anchor="t" bIns="0" lIns="0" spcFirstLastPara="1" rIns="0" wrap="square" tIns="0">
            <a:spAutoFit/>
          </a:bodyPr>
          <a:lstStyle>
            <a:lvl1pPr indent="0" lvl="0"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fi-FI"/>
              <a:t>‹#›</a:t>
            </a:fld>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p:cSld name="Title Only">
    <p:spTree>
      <p:nvGrpSpPr>
        <p:cNvPr id="92" name="Shape 92"/>
        <p:cNvGrpSpPr/>
        <p:nvPr/>
      </p:nvGrpSpPr>
      <p:grpSpPr>
        <a:xfrm>
          <a:off x="0" y="0"/>
          <a:ext cx="0" cy="0"/>
          <a:chOff x="0" y="0"/>
          <a:chExt cx="0" cy="0"/>
        </a:xfrm>
      </p:grpSpPr>
      <p:sp>
        <p:nvSpPr>
          <p:cNvPr id="93" name="Google Shape;93;p26"/>
          <p:cNvSpPr txBox="1"/>
          <p:nvPr>
            <p:ph type="title"/>
          </p:nvPr>
        </p:nvSpPr>
        <p:spPr>
          <a:xfrm>
            <a:off x="908770" y="118210"/>
            <a:ext cx="3942600" cy="164700"/>
          </a:xfrm>
          <a:prstGeom prst="rect">
            <a:avLst/>
          </a:prstGeom>
          <a:noFill/>
          <a:ln>
            <a:noFill/>
          </a:ln>
        </p:spPr>
        <p:txBody>
          <a:bodyPr anchorCtr="0" anchor="t" bIns="0" lIns="0" spcFirstLastPara="1" rIns="0" wrap="square" tIns="0">
            <a:spAutoFit/>
          </a:bodyPr>
          <a:lstStyle>
            <a:lvl1pPr lvl="0" algn="l">
              <a:lnSpc>
                <a:spcPct val="100000"/>
              </a:lnSpc>
              <a:spcBef>
                <a:spcPts val="0"/>
              </a:spcBef>
              <a:spcAft>
                <a:spcPts val="0"/>
              </a:spcAft>
              <a:buSzPts val="500"/>
              <a:buNone/>
              <a:defRPr b="1" i="0" sz="1200" u="sng">
                <a:solidFill>
                  <a:srgbClr val="231F20"/>
                </a:solidFill>
                <a:latin typeface="Arial"/>
                <a:ea typeface="Arial"/>
                <a:cs typeface="Arial"/>
                <a:sym typeface="Arial"/>
              </a:defRPr>
            </a:lvl1pPr>
            <a:lvl2pPr lvl="1" algn="l">
              <a:lnSpc>
                <a:spcPct val="100000"/>
              </a:lnSpc>
              <a:spcBef>
                <a:spcPts val="0"/>
              </a:spcBef>
              <a:spcAft>
                <a:spcPts val="0"/>
              </a:spcAft>
              <a:buSzPts val="500"/>
              <a:buNone/>
              <a:defRPr/>
            </a:lvl2pPr>
            <a:lvl3pPr lvl="2" algn="l">
              <a:lnSpc>
                <a:spcPct val="100000"/>
              </a:lnSpc>
              <a:spcBef>
                <a:spcPts val="0"/>
              </a:spcBef>
              <a:spcAft>
                <a:spcPts val="0"/>
              </a:spcAft>
              <a:buSzPts val="500"/>
              <a:buNone/>
              <a:defRPr/>
            </a:lvl3pPr>
            <a:lvl4pPr lvl="3" algn="l">
              <a:lnSpc>
                <a:spcPct val="100000"/>
              </a:lnSpc>
              <a:spcBef>
                <a:spcPts val="0"/>
              </a:spcBef>
              <a:spcAft>
                <a:spcPts val="0"/>
              </a:spcAft>
              <a:buSzPts val="500"/>
              <a:buNone/>
              <a:defRPr/>
            </a:lvl4pPr>
            <a:lvl5pPr lvl="4" algn="l">
              <a:lnSpc>
                <a:spcPct val="100000"/>
              </a:lnSpc>
              <a:spcBef>
                <a:spcPts val="0"/>
              </a:spcBef>
              <a:spcAft>
                <a:spcPts val="0"/>
              </a:spcAft>
              <a:buSzPts val="500"/>
              <a:buNone/>
              <a:defRPr/>
            </a:lvl5pPr>
            <a:lvl6pPr lvl="5" algn="l">
              <a:lnSpc>
                <a:spcPct val="100000"/>
              </a:lnSpc>
              <a:spcBef>
                <a:spcPts val="0"/>
              </a:spcBef>
              <a:spcAft>
                <a:spcPts val="0"/>
              </a:spcAft>
              <a:buSzPts val="500"/>
              <a:buNone/>
              <a:defRPr/>
            </a:lvl6pPr>
            <a:lvl7pPr lvl="6" algn="l">
              <a:lnSpc>
                <a:spcPct val="100000"/>
              </a:lnSpc>
              <a:spcBef>
                <a:spcPts val="0"/>
              </a:spcBef>
              <a:spcAft>
                <a:spcPts val="0"/>
              </a:spcAft>
              <a:buSzPts val="500"/>
              <a:buNone/>
              <a:defRPr/>
            </a:lvl7pPr>
            <a:lvl8pPr lvl="7" algn="l">
              <a:lnSpc>
                <a:spcPct val="100000"/>
              </a:lnSpc>
              <a:spcBef>
                <a:spcPts val="0"/>
              </a:spcBef>
              <a:spcAft>
                <a:spcPts val="0"/>
              </a:spcAft>
              <a:buSzPts val="500"/>
              <a:buNone/>
              <a:defRPr/>
            </a:lvl8pPr>
            <a:lvl9pPr lvl="8" algn="l">
              <a:lnSpc>
                <a:spcPct val="100000"/>
              </a:lnSpc>
              <a:spcBef>
                <a:spcPts val="0"/>
              </a:spcBef>
              <a:spcAft>
                <a:spcPts val="0"/>
              </a:spcAft>
              <a:buSzPts val="500"/>
              <a:buNone/>
              <a:defRPr/>
            </a:lvl9pPr>
          </a:lstStyle>
          <a:p/>
        </p:txBody>
      </p:sp>
      <p:sp>
        <p:nvSpPr>
          <p:cNvPr id="94" name="Google Shape;94;p26"/>
          <p:cNvSpPr txBox="1"/>
          <p:nvPr>
            <p:ph idx="11" type="ftr"/>
          </p:nvPr>
        </p:nvSpPr>
        <p:spPr>
          <a:xfrm>
            <a:off x="1958400" y="3013200"/>
            <a:ext cx="1843200" cy="162000"/>
          </a:xfrm>
          <a:prstGeom prst="rect">
            <a:avLst/>
          </a:prstGeom>
          <a:noFill/>
          <a:ln>
            <a:noFill/>
          </a:ln>
        </p:spPr>
        <p:txBody>
          <a:bodyPr anchorCtr="0" anchor="t" bIns="0" lIns="0" spcFirstLastPara="1" rIns="0" wrap="square" tIns="0">
            <a:spAutoFit/>
          </a:bodyPr>
          <a:lstStyle>
            <a:lvl1pPr lvl="0" algn="ctr">
              <a:lnSpc>
                <a:spcPct val="100000"/>
              </a:lnSpc>
              <a:spcBef>
                <a:spcPts val="0"/>
              </a:spcBef>
              <a:spcAft>
                <a:spcPts val="0"/>
              </a:spcAft>
              <a:buSzPts val="500"/>
              <a:buNone/>
              <a:defRPr>
                <a:solidFill>
                  <a:srgbClr val="888888"/>
                </a:solidFill>
              </a:defRPr>
            </a:lvl1pPr>
            <a:lvl2pPr lvl="1" algn="l">
              <a:lnSpc>
                <a:spcPct val="100000"/>
              </a:lnSpc>
              <a:spcBef>
                <a:spcPts val="0"/>
              </a:spcBef>
              <a:spcAft>
                <a:spcPts val="0"/>
              </a:spcAft>
              <a:buSzPts val="500"/>
              <a:buNone/>
              <a:defRPr/>
            </a:lvl2pPr>
            <a:lvl3pPr lvl="2" algn="l">
              <a:lnSpc>
                <a:spcPct val="100000"/>
              </a:lnSpc>
              <a:spcBef>
                <a:spcPts val="0"/>
              </a:spcBef>
              <a:spcAft>
                <a:spcPts val="0"/>
              </a:spcAft>
              <a:buSzPts val="500"/>
              <a:buNone/>
              <a:defRPr/>
            </a:lvl3pPr>
            <a:lvl4pPr lvl="3" algn="l">
              <a:lnSpc>
                <a:spcPct val="100000"/>
              </a:lnSpc>
              <a:spcBef>
                <a:spcPts val="0"/>
              </a:spcBef>
              <a:spcAft>
                <a:spcPts val="0"/>
              </a:spcAft>
              <a:buSzPts val="500"/>
              <a:buNone/>
              <a:defRPr/>
            </a:lvl4pPr>
            <a:lvl5pPr lvl="4" algn="l">
              <a:lnSpc>
                <a:spcPct val="100000"/>
              </a:lnSpc>
              <a:spcBef>
                <a:spcPts val="0"/>
              </a:spcBef>
              <a:spcAft>
                <a:spcPts val="0"/>
              </a:spcAft>
              <a:buSzPts val="500"/>
              <a:buNone/>
              <a:defRPr/>
            </a:lvl5pPr>
            <a:lvl6pPr lvl="5" algn="l">
              <a:lnSpc>
                <a:spcPct val="100000"/>
              </a:lnSpc>
              <a:spcBef>
                <a:spcPts val="0"/>
              </a:spcBef>
              <a:spcAft>
                <a:spcPts val="0"/>
              </a:spcAft>
              <a:buSzPts val="500"/>
              <a:buNone/>
              <a:defRPr/>
            </a:lvl6pPr>
            <a:lvl7pPr lvl="6" algn="l">
              <a:lnSpc>
                <a:spcPct val="100000"/>
              </a:lnSpc>
              <a:spcBef>
                <a:spcPts val="0"/>
              </a:spcBef>
              <a:spcAft>
                <a:spcPts val="0"/>
              </a:spcAft>
              <a:buSzPts val="500"/>
              <a:buNone/>
              <a:defRPr/>
            </a:lvl7pPr>
            <a:lvl8pPr lvl="7" algn="l">
              <a:lnSpc>
                <a:spcPct val="100000"/>
              </a:lnSpc>
              <a:spcBef>
                <a:spcPts val="0"/>
              </a:spcBef>
              <a:spcAft>
                <a:spcPts val="0"/>
              </a:spcAft>
              <a:buSzPts val="500"/>
              <a:buNone/>
              <a:defRPr/>
            </a:lvl8pPr>
            <a:lvl9pPr lvl="8" algn="l">
              <a:lnSpc>
                <a:spcPct val="100000"/>
              </a:lnSpc>
              <a:spcBef>
                <a:spcPts val="0"/>
              </a:spcBef>
              <a:spcAft>
                <a:spcPts val="0"/>
              </a:spcAft>
              <a:buSzPts val="500"/>
              <a:buNone/>
              <a:defRPr/>
            </a:lvl9pPr>
          </a:lstStyle>
          <a:p/>
        </p:txBody>
      </p:sp>
      <p:sp>
        <p:nvSpPr>
          <p:cNvPr id="95" name="Google Shape;95;p26"/>
          <p:cNvSpPr txBox="1"/>
          <p:nvPr>
            <p:ph idx="10" type="dt"/>
          </p:nvPr>
        </p:nvSpPr>
        <p:spPr>
          <a:xfrm>
            <a:off x="288000" y="3013200"/>
            <a:ext cx="1324800" cy="162000"/>
          </a:xfrm>
          <a:prstGeom prst="rect">
            <a:avLst/>
          </a:prstGeom>
          <a:noFill/>
          <a:ln>
            <a:noFill/>
          </a:ln>
        </p:spPr>
        <p:txBody>
          <a:bodyPr anchorCtr="0" anchor="t" bIns="0" lIns="0" spcFirstLastPara="1" rIns="0" wrap="square" tIns="0">
            <a:spAutoFit/>
          </a:bodyPr>
          <a:lstStyle>
            <a:lvl1pPr lvl="0" algn="l">
              <a:lnSpc>
                <a:spcPct val="100000"/>
              </a:lnSpc>
              <a:spcBef>
                <a:spcPts val="0"/>
              </a:spcBef>
              <a:spcAft>
                <a:spcPts val="0"/>
              </a:spcAft>
              <a:buSzPts val="500"/>
              <a:buNone/>
              <a:defRPr>
                <a:solidFill>
                  <a:srgbClr val="888888"/>
                </a:solidFill>
              </a:defRPr>
            </a:lvl1pPr>
            <a:lvl2pPr lvl="1" algn="l">
              <a:lnSpc>
                <a:spcPct val="100000"/>
              </a:lnSpc>
              <a:spcBef>
                <a:spcPts val="0"/>
              </a:spcBef>
              <a:spcAft>
                <a:spcPts val="0"/>
              </a:spcAft>
              <a:buSzPts val="500"/>
              <a:buNone/>
              <a:defRPr/>
            </a:lvl2pPr>
            <a:lvl3pPr lvl="2" algn="l">
              <a:lnSpc>
                <a:spcPct val="100000"/>
              </a:lnSpc>
              <a:spcBef>
                <a:spcPts val="0"/>
              </a:spcBef>
              <a:spcAft>
                <a:spcPts val="0"/>
              </a:spcAft>
              <a:buSzPts val="500"/>
              <a:buNone/>
              <a:defRPr/>
            </a:lvl3pPr>
            <a:lvl4pPr lvl="3" algn="l">
              <a:lnSpc>
                <a:spcPct val="100000"/>
              </a:lnSpc>
              <a:spcBef>
                <a:spcPts val="0"/>
              </a:spcBef>
              <a:spcAft>
                <a:spcPts val="0"/>
              </a:spcAft>
              <a:buSzPts val="500"/>
              <a:buNone/>
              <a:defRPr/>
            </a:lvl4pPr>
            <a:lvl5pPr lvl="4" algn="l">
              <a:lnSpc>
                <a:spcPct val="100000"/>
              </a:lnSpc>
              <a:spcBef>
                <a:spcPts val="0"/>
              </a:spcBef>
              <a:spcAft>
                <a:spcPts val="0"/>
              </a:spcAft>
              <a:buSzPts val="500"/>
              <a:buNone/>
              <a:defRPr/>
            </a:lvl5pPr>
            <a:lvl6pPr lvl="5" algn="l">
              <a:lnSpc>
                <a:spcPct val="100000"/>
              </a:lnSpc>
              <a:spcBef>
                <a:spcPts val="0"/>
              </a:spcBef>
              <a:spcAft>
                <a:spcPts val="0"/>
              </a:spcAft>
              <a:buSzPts val="500"/>
              <a:buNone/>
              <a:defRPr/>
            </a:lvl6pPr>
            <a:lvl7pPr lvl="6" algn="l">
              <a:lnSpc>
                <a:spcPct val="100000"/>
              </a:lnSpc>
              <a:spcBef>
                <a:spcPts val="0"/>
              </a:spcBef>
              <a:spcAft>
                <a:spcPts val="0"/>
              </a:spcAft>
              <a:buSzPts val="500"/>
              <a:buNone/>
              <a:defRPr/>
            </a:lvl7pPr>
            <a:lvl8pPr lvl="7" algn="l">
              <a:lnSpc>
                <a:spcPct val="100000"/>
              </a:lnSpc>
              <a:spcBef>
                <a:spcPts val="0"/>
              </a:spcBef>
              <a:spcAft>
                <a:spcPts val="0"/>
              </a:spcAft>
              <a:buSzPts val="500"/>
              <a:buNone/>
              <a:defRPr/>
            </a:lvl8pPr>
            <a:lvl9pPr lvl="8" algn="l">
              <a:lnSpc>
                <a:spcPct val="100000"/>
              </a:lnSpc>
              <a:spcBef>
                <a:spcPts val="0"/>
              </a:spcBef>
              <a:spcAft>
                <a:spcPts val="0"/>
              </a:spcAft>
              <a:buSzPts val="500"/>
              <a:buNone/>
              <a:defRPr/>
            </a:lvl9pPr>
          </a:lstStyle>
          <a:p/>
        </p:txBody>
      </p:sp>
      <p:sp>
        <p:nvSpPr>
          <p:cNvPr id="96" name="Google Shape;96;p26"/>
          <p:cNvSpPr txBox="1"/>
          <p:nvPr>
            <p:ph idx="12" type="sldNum"/>
          </p:nvPr>
        </p:nvSpPr>
        <p:spPr>
          <a:xfrm>
            <a:off x="4147200" y="3013200"/>
            <a:ext cx="1324800" cy="162000"/>
          </a:xfrm>
          <a:prstGeom prst="rect">
            <a:avLst/>
          </a:prstGeom>
          <a:noFill/>
          <a:ln>
            <a:noFill/>
          </a:ln>
        </p:spPr>
        <p:txBody>
          <a:bodyPr anchorCtr="0" anchor="t" bIns="0" lIns="0" spcFirstLastPara="1" rIns="0" wrap="square" tIns="0">
            <a:spAutoFit/>
          </a:bodyPr>
          <a:lstStyle>
            <a:lvl1pPr indent="0" lvl="0"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fi-FI"/>
              <a:t>‹#›</a:t>
            </a:fld>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p:cSld name="Blank">
    <p:spTree>
      <p:nvGrpSpPr>
        <p:cNvPr id="103" name="Shape 103"/>
        <p:cNvGrpSpPr/>
        <p:nvPr/>
      </p:nvGrpSpPr>
      <p:grpSpPr>
        <a:xfrm>
          <a:off x="0" y="0"/>
          <a:ext cx="0" cy="0"/>
          <a:chOff x="0" y="0"/>
          <a:chExt cx="0" cy="0"/>
        </a:xfrm>
      </p:grpSpPr>
      <p:sp>
        <p:nvSpPr>
          <p:cNvPr id="104" name="Google Shape;104;g61bdd4b2ff_0_485"/>
          <p:cNvSpPr txBox="1"/>
          <p:nvPr>
            <p:ph idx="11" type="ftr"/>
          </p:nvPr>
        </p:nvSpPr>
        <p:spPr>
          <a:xfrm>
            <a:off x="1958400" y="3013200"/>
            <a:ext cx="1843200" cy="162000"/>
          </a:xfrm>
          <a:prstGeom prst="rect">
            <a:avLst/>
          </a:prstGeom>
          <a:noFill/>
          <a:ln>
            <a:noFill/>
          </a:ln>
        </p:spPr>
        <p:txBody>
          <a:bodyPr anchorCtr="0" anchor="t" bIns="0" lIns="0" spcFirstLastPara="1" rIns="0" wrap="square" tIns="0">
            <a:noAutofit/>
          </a:bodyPr>
          <a:lstStyle>
            <a:lvl1pPr lvl="0" algn="ctr">
              <a:lnSpc>
                <a:spcPct val="100000"/>
              </a:lnSpc>
              <a:spcBef>
                <a:spcPts val="0"/>
              </a:spcBef>
              <a:spcAft>
                <a:spcPts val="0"/>
              </a:spcAft>
              <a:buSzPts val="500"/>
              <a:buNone/>
              <a:defRPr>
                <a:solidFill>
                  <a:srgbClr val="888888"/>
                </a:solidFill>
              </a:defRPr>
            </a:lvl1pPr>
            <a:lvl2pPr lvl="1" algn="l">
              <a:lnSpc>
                <a:spcPct val="100000"/>
              </a:lnSpc>
              <a:spcBef>
                <a:spcPts val="0"/>
              </a:spcBef>
              <a:spcAft>
                <a:spcPts val="0"/>
              </a:spcAft>
              <a:buSzPts val="500"/>
              <a:buNone/>
              <a:defRPr/>
            </a:lvl2pPr>
            <a:lvl3pPr lvl="2" algn="l">
              <a:lnSpc>
                <a:spcPct val="100000"/>
              </a:lnSpc>
              <a:spcBef>
                <a:spcPts val="0"/>
              </a:spcBef>
              <a:spcAft>
                <a:spcPts val="0"/>
              </a:spcAft>
              <a:buSzPts val="500"/>
              <a:buNone/>
              <a:defRPr/>
            </a:lvl3pPr>
            <a:lvl4pPr lvl="3" algn="l">
              <a:lnSpc>
                <a:spcPct val="100000"/>
              </a:lnSpc>
              <a:spcBef>
                <a:spcPts val="0"/>
              </a:spcBef>
              <a:spcAft>
                <a:spcPts val="0"/>
              </a:spcAft>
              <a:buSzPts val="500"/>
              <a:buNone/>
              <a:defRPr/>
            </a:lvl4pPr>
            <a:lvl5pPr lvl="4" algn="l">
              <a:lnSpc>
                <a:spcPct val="100000"/>
              </a:lnSpc>
              <a:spcBef>
                <a:spcPts val="0"/>
              </a:spcBef>
              <a:spcAft>
                <a:spcPts val="0"/>
              </a:spcAft>
              <a:buSzPts val="500"/>
              <a:buNone/>
              <a:defRPr/>
            </a:lvl5pPr>
            <a:lvl6pPr lvl="5" algn="l">
              <a:lnSpc>
                <a:spcPct val="100000"/>
              </a:lnSpc>
              <a:spcBef>
                <a:spcPts val="0"/>
              </a:spcBef>
              <a:spcAft>
                <a:spcPts val="0"/>
              </a:spcAft>
              <a:buSzPts val="500"/>
              <a:buNone/>
              <a:defRPr/>
            </a:lvl6pPr>
            <a:lvl7pPr lvl="6" algn="l">
              <a:lnSpc>
                <a:spcPct val="100000"/>
              </a:lnSpc>
              <a:spcBef>
                <a:spcPts val="0"/>
              </a:spcBef>
              <a:spcAft>
                <a:spcPts val="0"/>
              </a:spcAft>
              <a:buSzPts val="500"/>
              <a:buNone/>
              <a:defRPr/>
            </a:lvl7pPr>
            <a:lvl8pPr lvl="7" algn="l">
              <a:lnSpc>
                <a:spcPct val="100000"/>
              </a:lnSpc>
              <a:spcBef>
                <a:spcPts val="0"/>
              </a:spcBef>
              <a:spcAft>
                <a:spcPts val="0"/>
              </a:spcAft>
              <a:buSzPts val="500"/>
              <a:buNone/>
              <a:defRPr/>
            </a:lvl8pPr>
            <a:lvl9pPr lvl="8" algn="l">
              <a:lnSpc>
                <a:spcPct val="100000"/>
              </a:lnSpc>
              <a:spcBef>
                <a:spcPts val="0"/>
              </a:spcBef>
              <a:spcAft>
                <a:spcPts val="0"/>
              </a:spcAft>
              <a:buSzPts val="500"/>
              <a:buNone/>
              <a:defRPr/>
            </a:lvl9pPr>
          </a:lstStyle>
          <a:p/>
        </p:txBody>
      </p:sp>
      <p:sp>
        <p:nvSpPr>
          <p:cNvPr id="105" name="Google Shape;105;g61bdd4b2ff_0_485"/>
          <p:cNvSpPr txBox="1"/>
          <p:nvPr>
            <p:ph idx="10" type="dt"/>
          </p:nvPr>
        </p:nvSpPr>
        <p:spPr>
          <a:xfrm>
            <a:off x="288000" y="3013200"/>
            <a:ext cx="1324800" cy="162000"/>
          </a:xfrm>
          <a:prstGeom prst="rect">
            <a:avLst/>
          </a:prstGeom>
          <a:noFill/>
          <a:ln>
            <a:noFill/>
          </a:ln>
        </p:spPr>
        <p:txBody>
          <a:bodyPr anchorCtr="0" anchor="t" bIns="0" lIns="0" spcFirstLastPara="1" rIns="0" wrap="square" tIns="0">
            <a:noAutofit/>
          </a:bodyPr>
          <a:lstStyle>
            <a:lvl1pPr lvl="0" algn="l">
              <a:lnSpc>
                <a:spcPct val="100000"/>
              </a:lnSpc>
              <a:spcBef>
                <a:spcPts val="0"/>
              </a:spcBef>
              <a:spcAft>
                <a:spcPts val="0"/>
              </a:spcAft>
              <a:buSzPts val="500"/>
              <a:buNone/>
              <a:defRPr>
                <a:solidFill>
                  <a:srgbClr val="888888"/>
                </a:solidFill>
              </a:defRPr>
            </a:lvl1pPr>
            <a:lvl2pPr lvl="1" algn="l">
              <a:lnSpc>
                <a:spcPct val="100000"/>
              </a:lnSpc>
              <a:spcBef>
                <a:spcPts val="0"/>
              </a:spcBef>
              <a:spcAft>
                <a:spcPts val="0"/>
              </a:spcAft>
              <a:buSzPts val="500"/>
              <a:buNone/>
              <a:defRPr/>
            </a:lvl2pPr>
            <a:lvl3pPr lvl="2" algn="l">
              <a:lnSpc>
                <a:spcPct val="100000"/>
              </a:lnSpc>
              <a:spcBef>
                <a:spcPts val="0"/>
              </a:spcBef>
              <a:spcAft>
                <a:spcPts val="0"/>
              </a:spcAft>
              <a:buSzPts val="500"/>
              <a:buNone/>
              <a:defRPr/>
            </a:lvl3pPr>
            <a:lvl4pPr lvl="3" algn="l">
              <a:lnSpc>
                <a:spcPct val="100000"/>
              </a:lnSpc>
              <a:spcBef>
                <a:spcPts val="0"/>
              </a:spcBef>
              <a:spcAft>
                <a:spcPts val="0"/>
              </a:spcAft>
              <a:buSzPts val="500"/>
              <a:buNone/>
              <a:defRPr/>
            </a:lvl4pPr>
            <a:lvl5pPr lvl="4" algn="l">
              <a:lnSpc>
                <a:spcPct val="100000"/>
              </a:lnSpc>
              <a:spcBef>
                <a:spcPts val="0"/>
              </a:spcBef>
              <a:spcAft>
                <a:spcPts val="0"/>
              </a:spcAft>
              <a:buSzPts val="500"/>
              <a:buNone/>
              <a:defRPr/>
            </a:lvl5pPr>
            <a:lvl6pPr lvl="5" algn="l">
              <a:lnSpc>
                <a:spcPct val="100000"/>
              </a:lnSpc>
              <a:spcBef>
                <a:spcPts val="0"/>
              </a:spcBef>
              <a:spcAft>
                <a:spcPts val="0"/>
              </a:spcAft>
              <a:buSzPts val="500"/>
              <a:buNone/>
              <a:defRPr/>
            </a:lvl6pPr>
            <a:lvl7pPr lvl="6" algn="l">
              <a:lnSpc>
                <a:spcPct val="100000"/>
              </a:lnSpc>
              <a:spcBef>
                <a:spcPts val="0"/>
              </a:spcBef>
              <a:spcAft>
                <a:spcPts val="0"/>
              </a:spcAft>
              <a:buSzPts val="500"/>
              <a:buNone/>
              <a:defRPr/>
            </a:lvl7pPr>
            <a:lvl8pPr lvl="7" algn="l">
              <a:lnSpc>
                <a:spcPct val="100000"/>
              </a:lnSpc>
              <a:spcBef>
                <a:spcPts val="0"/>
              </a:spcBef>
              <a:spcAft>
                <a:spcPts val="0"/>
              </a:spcAft>
              <a:buSzPts val="500"/>
              <a:buNone/>
              <a:defRPr/>
            </a:lvl8pPr>
            <a:lvl9pPr lvl="8" algn="l">
              <a:lnSpc>
                <a:spcPct val="100000"/>
              </a:lnSpc>
              <a:spcBef>
                <a:spcPts val="0"/>
              </a:spcBef>
              <a:spcAft>
                <a:spcPts val="0"/>
              </a:spcAft>
              <a:buSzPts val="500"/>
              <a:buNone/>
              <a:defRPr/>
            </a:lvl9pPr>
          </a:lstStyle>
          <a:p/>
        </p:txBody>
      </p:sp>
      <p:sp>
        <p:nvSpPr>
          <p:cNvPr id="106" name="Google Shape;106;g61bdd4b2ff_0_485"/>
          <p:cNvSpPr txBox="1"/>
          <p:nvPr>
            <p:ph idx="12" type="sldNum"/>
          </p:nvPr>
        </p:nvSpPr>
        <p:spPr>
          <a:xfrm>
            <a:off x="4147200" y="3013200"/>
            <a:ext cx="1324800" cy="162000"/>
          </a:xfrm>
          <a:prstGeom prst="rect">
            <a:avLst/>
          </a:prstGeom>
          <a:noFill/>
          <a:ln>
            <a:noFill/>
          </a:ln>
        </p:spPr>
        <p:txBody>
          <a:bodyPr anchorCtr="0" anchor="t" bIns="0" lIns="0" spcFirstLastPara="1" rIns="0" wrap="square" tIns="0">
            <a:noAutofit/>
          </a:bodyPr>
          <a:lstStyle>
            <a:lvl1pPr indent="0" lvl="0"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fi-FI"/>
              <a:t>‹#›</a:t>
            </a:fld>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8_Title and Content">
  <p:cSld name="8_Title and Content">
    <p:spTree>
      <p:nvGrpSpPr>
        <p:cNvPr id="107" name="Shape 107"/>
        <p:cNvGrpSpPr/>
        <p:nvPr/>
      </p:nvGrpSpPr>
      <p:grpSpPr>
        <a:xfrm>
          <a:off x="0" y="0"/>
          <a:ext cx="0" cy="0"/>
          <a:chOff x="0" y="0"/>
          <a:chExt cx="0" cy="0"/>
        </a:xfrm>
      </p:grpSpPr>
      <p:sp>
        <p:nvSpPr>
          <p:cNvPr id="108" name="Google Shape;108;g61bdd4b2ff_0_451"/>
          <p:cNvSpPr/>
          <p:nvPr/>
        </p:nvSpPr>
        <p:spPr>
          <a:xfrm>
            <a:off x="2792947" y="0"/>
            <a:ext cx="2967000" cy="3240000"/>
          </a:xfrm>
          <a:prstGeom prst="rect">
            <a:avLst/>
          </a:prstGeom>
          <a:solidFill>
            <a:srgbClr val="FFE006"/>
          </a:solidFill>
          <a:ln>
            <a:noFill/>
          </a:ln>
        </p:spPr>
        <p:txBody>
          <a:bodyPr anchorCtr="0" anchor="ctr" bIns="16225" lIns="32450" spcFirstLastPara="1" rIns="32450" wrap="square" tIns="16225">
            <a:noAutofit/>
          </a:bodyPr>
          <a:lstStyle/>
          <a:p>
            <a:pPr indent="0" lvl="0" marL="0" marR="0" rtl="0" algn="ctr">
              <a:lnSpc>
                <a:spcPct val="100000"/>
              </a:lnSpc>
              <a:spcBef>
                <a:spcPts val="0"/>
              </a:spcBef>
              <a:spcAft>
                <a:spcPts val="0"/>
              </a:spcAft>
              <a:buClr>
                <a:srgbClr val="000000"/>
              </a:buClr>
              <a:buSzPts val="600"/>
              <a:buFont typeface="Arial"/>
              <a:buNone/>
            </a:pPr>
            <a:r>
              <a:t/>
            </a:r>
            <a:endParaRPr b="0" i="0" sz="600" u="none" cap="none" strike="noStrike">
              <a:solidFill>
                <a:srgbClr val="FFE006"/>
              </a:solidFill>
              <a:latin typeface="Calibri"/>
              <a:ea typeface="Calibri"/>
              <a:cs typeface="Calibri"/>
              <a:sym typeface="Calibri"/>
            </a:endParaRPr>
          </a:p>
        </p:txBody>
      </p:sp>
      <p:sp>
        <p:nvSpPr>
          <p:cNvPr id="109" name="Google Shape;109;g61bdd4b2ff_0_451"/>
          <p:cNvSpPr txBox="1"/>
          <p:nvPr>
            <p:ph idx="11" type="ftr"/>
          </p:nvPr>
        </p:nvSpPr>
        <p:spPr>
          <a:xfrm>
            <a:off x="1958400" y="3013200"/>
            <a:ext cx="1843200" cy="84000"/>
          </a:xfrm>
          <a:prstGeom prst="rect">
            <a:avLst/>
          </a:prstGeom>
          <a:noFill/>
          <a:ln>
            <a:noFill/>
          </a:ln>
        </p:spPr>
        <p:txBody>
          <a:bodyPr anchorCtr="0" anchor="t" bIns="0" lIns="0" spcFirstLastPara="1" rIns="0" wrap="square" tIns="0">
            <a:noAutofit/>
          </a:bodyPr>
          <a:lstStyle>
            <a:lvl1pPr lvl="0" algn="ctr">
              <a:lnSpc>
                <a:spcPct val="100000"/>
              </a:lnSpc>
              <a:spcBef>
                <a:spcPts val="0"/>
              </a:spcBef>
              <a:spcAft>
                <a:spcPts val="0"/>
              </a:spcAft>
              <a:buSzPts val="500"/>
              <a:buNone/>
              <a:defRPr b="0" i="0">
                <a:solidFill>
                  <a:srgbClr val="888888"/>
                </a:solidFill>
                <a:latin typeface="Gill Sans"/>
                <a:ea typeface="Gill Sans"/>
                <a:cs typeface="Gill Sans"/>
                <a:sym typeface="Gill Sans"/>
              </a:defRPr>
            </a:lvl1pPr>
            <a:lvl2pPr lvl="1" algn="l">
              <a:lnSpc>
                <a:spcPct val="100000"/>
              </a:lnSpc>
              <a:spcBef>
                <a:spcPts val="0"/>
              </a:spcBef>
              <a:spcAft>
                <a:spcPts val="0"/>
              </a:spcAft>
              <a:buSzPts val="500"/>
              <a:buNone/>
              <a:defRPr/>
            </a:lvl2pPr>
            <a:lvl3pPr lvl="2" algn="l">
              <a:lnSpc>
                <a:spcPct val="100000"/>
              </a:lnSpc>
              <a:spcBef>
                <a:spcPts val="0"/>
              </a:spcBef>
              <a:spcAft>
                <a:spcPts val="0"/>
              </a:spcAft>
              <a:buSzPts val="500"/>
              <a:buNone/>
              <a:defRPr/>
            </a:lvl3pPr>
            <a:lvl4pPr lvl="3" algn="l">
              <a:lnSpc>
                <a:spcPct val="100000"/>
              </a:lnSpc>
              <a:spcBef>
                <a:spcPts val="0"/>
              </a:spcBef>
              <a:spcAft>
                <a:spcPts val="0"/>
              </a:spcAft>
              <a:buSzPts val="500"/>
              <a:buNone/>
              <a:defRPr/>
            </a:lvl4pPr>
            <a:lvl5pPr lvl="4" algn="l">
              <a:lnSpc>
                <a:spcPct val="100000"/>
              </a:lnSpc>
              <a:spcBef>
                <a:spcPts val="0"/>
              </a:spcBef>
              <a:spcAft>
                <a:spcPts val="0"/>
              </a:spcAft>
              <a:buSzPts val="500"/>
              <a:buNone/>
              <a:defRPr/>
            </a:lvl5pPr>
            <a:lvl6pPr lvl="5" algn="l">
              <a:lnSpc>
                <a:spcPct val="100000"/>
              </a:lnSpc>
              <a:spcBef>
                <a:spcPts val="0"/>
              </a:spcBef>
              <a:spcAft>
                <a:spcPts val="0"/>
              </a:spcAft>
              <a:buSzPts val="500"/>
              <a:buNone/>
              <a:defRPr/>
            </a:lvl6pPr>
            <a:lvl7pPr lvl="6" algn="l">
              <a:lnSpc>
                <a:spcPct val="100000"/>
              </a:lnSpc>
              <a:spcBef>
                <a:spcPts val="0"/>
              </a:spcBef>
              <a:spcAft>
                <a:spcPts val="0"/>
              </a:spcAft>
              <a:buSzPts val="500"/>
              <a:buNone/>
              <a:defRPr/>
            </a:lvl7pPr>
            <a:lvl8pPr lvl="7" algn="l">
              <a:lnSpc>
                <a:spcPct val="100000"/>
              </a:lnSpc>
              <a:spcBef>
                <a:spcPts val="0"/>
              </a:spcBef>
              <a:spcAft>
                <a:spcPts val="0"/>
              </a:spcAft>
              <a:buSzPts val="500"/>
              <a:buNone/>
              <a:defRPr/>
            </a:lvl8pPr>
            <a:lvl9pPr lvl="8" algn="l">
              <a:lnSpc>
                <a:spcPct val="100000"/>
              </a:lnSpc>
              <a:spcBef>
                <a:spcPts val="0"/>
              </a:spcBef>
              <a:spcAft>
                <a:spcPts val="0"/>
              </a:spcAft>
              <a:buSzPts val="500"/>
              <a:buNone/>
              <a:defRPr/>
            </a:lvl9pPr>
          </a:lstStyle>
          <a:p/>
        </p:txBody>
      </p:sp>
      <p:sp>
        <p:nvSpPr>
          <p:cNvPr id="110" name="Google Shape;110;g61bdd4b2ff_0_451"/>
          <p:cNvSpPr txBox="1"/>
          <p:nvPr>
            <p:ph idx="10" type="dt"/>
          </p:nvPr>
        </p:nvSpPr>
        <p:spPr>
          <a:xfrm>
            <a:off x="288000" y="3013200"/>
            <a:ext cx="1324800" cy="84000"/>
          </a:xfrm>
          <a:prstGeom prst="rect">
            <a:avLst/>
          </a:prstGeom>
          <a:noFill/>
          <a:ln>
            <a:noFill/>
          </a:ln>
        </p:spPr>
        <p:txBody>
          <a:bodyPr anchorCtr="0" anchor="t" bIns="0" lIns="0" spcFirstLastPara="1" rIns="0" wrap="square" tIns="0">
            <a:noAutofit/>
          </a:bodyPr>
          <a:lstStyle>
            <a:lvl1pPr lvl="0" algn="l">
              <a:lnSpc>
                <a:spcPct val="100000"/>
              </a:lnSpc>
              <a:spcBef>
                <a:spcPts val="0"/>
              </a:spcBef>
              <a:spcAft>
                <a:spcPts val="0"/>
              </a:spcAft>
              <a:buSzPts val="500"/>
              <a:buNone/>
              <a:defRPr b="0" i="0">
                <a:solidFill>
                  <a:srgbClr val="888888"/>
                </a:solidFill>
                <a:latin typeface="Gill Sans"/>
                <a:ea typeface="Gill Sans"/>
                <a:cs typeface="Gill Sans"/>
                <a:sym typeface="Gill Sans"/>
              </a:defRPr>
            </a:lvl1pPr>
            <a:lvl2pPr lvl="1" algn="l">
              <a:lnSpc>
                <a:spcPct val="100000"/>
              </a:lnSpc>
              <a:spcBef>
                <a:spcPts val="0"/>
              </a:spcBef>
              <a:spcAft>
                <a:spcPts val="0"/>
              </a:spcAft>
              <a:buSzPts val="500"/>
              <a:buNone/>
              <a:defRPr/>
            </a:lvl2pPr>
            <a:lvl3pPr lvl="2" algn="l">
              <a:lnSpc>
                <a:spcPct val="100000"/>
              </a:lnSpc>
              <a:spcBef>
                <a:spcPts val="0"/>
              </a:spcBef>
              <a:spcAft>
                <a:spcPts val="0"/>
              </a:spcAft>
              <a:buSzPts val="500"/>
              <a:buNone/>
              <a:defRPr/>
            </a:lvl3pPr>
            <a:lvl4pPr lvl="3" algn="l">
              <a:lnSpc>
                <a:spcPct val="100000"/>
              </a:lnSpc>
              <a:spcBef>
                <a:spcPts val="0"/>
              </a:spcBef>
              <a:spcAft>
                <a:spcPts val="0"/>
              </a:spcAft>
              <a:buSzPts val="500"/>
              <a:buNone/>
              <a:defRPr/>
            </a:lvl4pPr>
            <a:lvl5pPr lvl="4" algn="l">
              <a:lnSpc>
                <a:spcPct val="100000"/>
              </a:lnSpc>
              <a:spcBef>
                <a:spcPts val="0"/>
              </a:spcBef>
              <a:spcAft>
                <a:spcPts val="0"/>
              </a:spcAft>
              <a:buSzPts val="500"/>
              <a:buNone/>
              <a:defRPr/>
            </a:lvl5pPr>
            <a:lvl6pPr lvl="5" algn="l">
              <a:lnSpc>
                <a:spcPct val="100000"/>
              </a:lnSpc>
              <a:spcBef>
                <a:spcPts val="0"/>
              </a:spcBef>
              <a:spcAft>
                <a:spcPts val="0"/>
              </a:spcAft>
              <a:buSzPts val="500"/>
              <a:buNone/>
              <a:defRPr/>
            </a:lvl6pPr>
            <a:lvl7pPr lvl="6" algn="l">
              <a:lnSpc>
                <a:spcPct val="100000"/>
              </a:lnSpc>
              <a:spcBef>
                <a:spcPts val="0"/>
              </a:spcBef>
              <a:spcAft>
                <a:spcPts val="0"/>
              </a:spcAft>
              <a:buSzPts val="500"/>
              <a:buNone/>
              <a:defRPr/>
            </a:lvl7pPr>
            <a:lvl8pPr lvl="7" algn="l">
              <a:lnSpc>
                <a:spcPct val="100000"/>
              </a:lnSpc>
              <a:spcBef>
                <a:spcPts val="0"/>
              </a:spcBef>
              <a:spcAft>
                <a:spcPts val="0"/>
              </a:spcAft>
              <a:buSzPts val="500"/>
              <a:buNone/>
              <a:defRPr/>
            </a:lvl8pPr>
            <a:lvl9pPr lvl="8" algn="l">
              <a:lnSpc>
                <a:spcPct val="100000"/>
              </a:lnSpc>
              <a:spcBef>
                <a:spcPts val="0"/>
              </a:spcBef>
              <a:spcAft>
                <a:spcPts val="0"/>
              </a:spcAft>
              <a:buSzPts val="500"/>
              <a:buNone/>
              <a:defRPr/>
            </a:lvl9pPr>
          </a:lstStyle>
          <a:p/>
        </p:txBody>
      </p:sp>
      <p:sp>
        <p:nvSpPr>
          <p:cNvPr id="111" name="Google Shape;111;g61bdd4b2ff_0_451"/>
          <p:cNvSpPr txBox="1"/>
          <p:nvPr>
            <p:ph idx="12" type="sldNum"/>
          </p:nvPr>
        </p:nvSpPr>
        <p:spPr>
          <a:xfrm>
            <a:off x="4147200" y="3013200"/>
            <a:ext cx="1324800" cy="84000"/>
          </a:xfrm>
          <a:prstGeom prst="rect">
            <a:avLst/>
          </a:prstGeom>
          <a:noFill/>
          <a:ln>
            <a:noFill/>
          </a:ln>
        </p:spPr>
        <p:txBody>
          <a:bodyPr anchorCtr="0" anchor="t" bIns="0" lIns="0" spcFirstLastPara="1" rIns="0" wrap="square" tIns="0">
            <a:noAutofit/>
          </a:bodyPr>
          <a:lstStyle>
            <a:lvl1pPr indent="0" lvl="0"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1pPr>
            <a:lvl2pPr indent="0" lvl="1"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2pPr>
            <a:lvl3pPr indent="0" lvl="2"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3pPr>
            <a:lvl4pPr indent="0" lvl="3"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4pPr>
            <a:lvl5pPr indent="0" lvl="4"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5pPr>
            <a:lvl6pPr indent="0" lvl="5"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6pPr>
            <a:lvl7pPr indent="0" lvl="6"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7pPr>
            <a:lvl8pPr indent="0" lvl="7"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8pPr>
            <a:lvl9pPr indent="0" lvl="8"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9pPr>
          </a:lstStyle>
          <a:p>
            <a:pPr indent="0" lvl="0" marL="0" rtl="0" algn="r">
              <a:spcBef>
                <a:spcPts val="0"/>
              </a:spcBef>
              <a:spcAft>
                <a:spcPts val="0"/>
              </a:spcAft>
              <a:buNone/>
            </a:pPr>
            <a:fld id="{00000000-1234-1234-1234-123412341234}" type="slidenum">
              <a:rPr lang="fi-FI"/>
              <a:t>‹#›</a:t>
            </a:fld>
            <a:endParaRPr/>
          </a:p>
        </p:txBody>
      </p:sp>
      <p:pic>
        <p:nvPicPr>
          <p:cNvPr id="112" name="Google Shape;112;g61bdd4b2ff_0_451"/>
          <p:cNvPicPr preferRelativeResize="0"/>
          <p:nvPr/>
        </p:nvPicPr>
        <p:blipFill rotWithShape="1">
          <a:blip r:embed="rId2">
            <a:alphaModFix/>
          </a:blip>
          <a:srcRect b="0" l="0" r="0" t="0"/>
          <a:stretch/>
        </p:blipFill>
        <p:spPr>
          <a:xfrm>
            <a:off x="3034464" y="580285"/>
            <a:ext cx="1770695" cy="1820766"/>
          </a:xfrm>
          <a:prstGeom prst="rect">
            <a:avLst/>
          </a:prstGeom>
          <a:noFill/>
          <a:ln>
            <a:noFill/>
          </a:ln>
        </p:spPr>
      </p:pic>
    </p:spTree>
  </p:cSld>
  <p:clrMapOvr>
    <a:masterClrMapping/>
  </p:clrMapOvr>
</p:sldLayout>
</file>

<file path=ppt/slideLayouts/slideLayout1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p:cSld name="Title and Content">
    <p:spTree>
      <p:nvGrpSpPr>
        <p:cNvPr id="113" name="Shape 113"/>
        <p:cNvGrpSpPr/>
        <p:nvPr/>
      </p:nvGrpSpPr>
      <p:grpSpPr>
        <a:xfrm>
          <a:off x="0" y="0"/>
          <a:ext cx="0" cy="0"/>
          <a:chOff x="0" y="0"/>
          <a:chExt cx="0" cy="0"/>
        </a:xfrm>
      </p:grpSpPr>
      <p:sp>
        <p:nvSpPr>
          <p:cNvPr id="114" name="Google Shape;114;g61bdd4b2ff_0_414"/>
          <p:cNvSpPr/>
          <p:nvPr/>
        </p:nvSpPr>
        <p:spPr>
          <a:xfrm>
            <a:off x="0" y="0"/>
            <a:ext cx="5760000" cy="3240000"/>
          </a:xfrm>
          <a:prstGeom prst="rect">
            <a:avLst/>
          </a:prstGeom>
          <a:solidFill>
            <a:srgbClr val="FFE006"/>
          </a:solidFill>
          <a:ln>
            <a:noFill/>
          </a:ln>
        </p:spPr>
        <p:txBody>
          <a:bodyPr anchorCtr="0" anchor="ctr" bIns="16225" lIns="32450" spcFirstLastPara="1" rIns="32450" wrap="square" tIns="16225">
            <a:noAutofit/>
          </a:bodyPr>
          <a:lstStyle/>
          <a:p>
            <a:pPr indent="0" lvl="0" marL="0" marR="0" rtl="0" algn="ctr">
              <a:lnSpc>
                <a:spcPct val="100000"/>
              </a:lnSpc>
              <a:spcBef>
                <a:spcPts val="0"/>
              </a:spcBef>
              <a:spcAft>
                <a:spcPts val="0"/>
              </a:spcAft>
              <a:buClr>
                <a:srgbClr val="000000"/>
              </a:buClr>
              <a:buSzPts val="600"/>
              <a:buFont typeface="Arial"/>
              <a:buNone/>
            </a:pPr>
            <a:r>
              <a:t/>
            </a:r>
            <a:endParaRPr b="0" i="0" sz="600" u="none" cap="none" strike="noStrike">
              <a:solidFill>
                <a:srgbClr val="FFE006"/>
              </a:solidFill>
              <a:latin typeface="Calibri"/>
              <a:ea typeface="Calibri"/>
              <a:cs typeface="Calibri"/>
              <a:sym typeface="Calibri"/>
            </a:endParaRPr>
          </a:p>
        </p:txBody>
      </p:sp>
      <p:pic>
        <p:nvPicPr>
          <p:cNvPr id="115" name="Google Shape;115;g61bdd4b2ff_0_414"/>
          <p:cNvPicPr preferRelativeResize="0"/>
          <p:nvPr/>
        </p:nvPicPr>
        <p:blipFill rotWithShape="1">
          <a:blip r:embed="rId2">
            <a:alphaModFix/>
          </a:blip>
          <a:srcRect b="0" l="0" r="0" t="0"/>
          <a:stretch/>
        </p:blipFill>
        <p:spPr>
          <a:xfrm>
            <a:off x="3680610" y="183770"/>
            <a:ext cx="2597135" cy="2670576"/>
          </a:xfrm>
          <a:prstGeom prst="rect">
            <a:avLst/>
          </a:prstGeom>
          <a:noFill/>
          <a:ln>
            <a:noFill/>
          </a:ln>
        </p:spPr>
      </p:pic>
      <p:sp>
        <p:nvSpPr>
          <p:cNvPr id="116" name="Google Shape;116;g61bdd4b2ff_0_414"/>
          <p:cNvSpPr txBox="1"/>
          <p:nvPr>
            <p:ph idx="11" type="ftr"/>
          </p:nvPr>
        </p:nvSpPr>
        <p:spPr>
          <a:xfrm>
            <a:off x="1958400" y="3013200"/>
            <a:ext cx="1843200" cy="84000"/>
          </a:xfrm>
          <a:prstGeom prst="rect">
            <a:avLst/>
          </a:prstGeom>
          <a:noFill/>
          <a:ln>
            <a:noFill/>
          </a:ln>
        </p:spPr>
        <p:txBody>
          <a:bodyPr anchorCtr="0" anchor="t" bIns="0" lIns="0" spcFirstLastPara="1" rIns="0" wrap="square" tIns="0">
            <a:noAutofit/>
          </a:bodyPr>
          <a:lstStyle>
            <a:lvl1pPr lvl="0" algn="ctr">
              <a:lnSpc>
                <a:spcPct val="100000"/>
              </a:lnSpc>
              <a:spcBef>
                <a:spcPts val="0"/>
              </a:spcBef>
              <a:spcAft>
                <a:spcPts val="0"/>
              </a:spcAft>
              <a:buSzPts val="500"/>
              <a:buNone/>
              <a:defRPr b="0" i="0">
                <a:solidFill>
                  <a:srgbClr val="888888"/>
                </a:solidFill>
                <a:latin typeface="Gill Sans"/>
                <a:ea typeface="Gill Sans"/>
                <a:cs typeface="Gill Sans"/>
                <a:sym typeface="Gill Sans"/>
              </a:defRPr>
            </a:lvl1pPr>
            <a:lvl2pPr lvl="1" algn="l">
              <a:lnSpc>
                <a:spcPct val="100000"/>
              </a:lnSpc>
              <a:spcBef>
                <a:spcPts val="0"/>
              </a:spcBef>
              <a:spcAft>
                <a:spcPts val="0"/>
              </a:spcAft>
              <a:buSzPts val="500"/>
              <a:buNone/>
              <a:defRPr/>
            </a:lvl2pPr>
            <a:lvl3pPr lvl="2" algn="l">
              <a:lnSpc>
                <a:spcPct val="100000"/>
              </a:lnSpc>
              <a:spcBef>
                <a:spcPts val="0"/>
              </a:spcBef>
              <a:spcAft>
                <a:spcPts val="0"/>
              </a:spcAft>
              <a:buSzPts val="500"/>
              <a:buNone/>
              <a:defRPr/>
            </a:lvl3pPr>
            <a:lvl4pPr lvl="3" algn="l">
              <a:lnSpc>
                <a:spcPct val="100000"/>
              </a:lnSpc>
              <a:spcBef>
                <a:spcPts val="0"/>
              </a:spcBef>
              <a:spcAft>
                <a:spcPts val="0"/>
              </a:spcAft>
              <a:buSzPts val="500"/>
              <a:buNone/>
              <a:defRPr/>
            </a:lvl4pPr>
            <a:lvl5pPr lvl="4" algn="l">
              <a:lnSpc>
                <a:spcPct val="100000"/>
              </a:lnSpc>
              <a:spcBef>
                <a:spcPts val="0"/>
              </a:spcBef>
              <a:spcAft>
                <a:spcPts val="0"/>
              </a:spcAft>
              <a:buSzPts val="500"/>
              <a:buNone/>
              <a:defRPr/>
            </a:lvl5pPr>
            <a:lvl6pPr lvl="5" algn="l">
              <a:lnSpc>
                <a:spcPct val="100000"/>
              </a:lnSpc>
              <a:spcBef>
                <a:spcPts val="0"/>
              </a:spcBef>
              <a:spcAft>
                <a:spcPts val="0"/>
              </a:spcAft>
              <a:buSzPts val="500"/>
              <a:buNone/>
              <a:defRPr/>
            </a:lvl6pPr>
            <a:lvl7pPr lvl="6" algn="l">
              <a:lnSpc>
                <a:spcPct val="100000"/>
              </a:lnSpc>
              <a:spcBef>
                <a:spcPts val="0"/>
              </a:spcBef>
              <a:spcAft>
                <a:spcPts val="0"/>
              </a:spcAft>
              <a:buSzPts val="500"/>
              <a:buNone/>
              <a:defRPr/>
            </a:lvl7pPr>
            <a:lvl8pPr lvl="7" algn="l">
              <a:lnSpc>
                <a:spcPct val="100000"/>
              </a:lnSpc>
              <a:spcBef>
                <a:spcPts val="0"/>
              </a:spcBef>
              <a:spcAft>
                <a:spcPts val="0"/>
              </a:spcAft>
              <a:buSzPts val="500"/>
              <a:buNone/>
              <a:defRPr/>
            </a:lvl8pPr>
            <a:lvl9pPr lvl="8" algn="l">
              <a:lnSpc>
                <a:spcPct val="100000"/>
              </a:lnSpc>
              <a:spcBef>
                <a:spcPts val="0"/>
              </a:spcBef>
              <a:spcAft>
                <a:spcPts val="0"/>
              </a:spcAft>
              <a:buSzPts val="500"/>
              <a:buNone/>
              <a:defRPr/>
            </a:lvl9pPr>
          </a:lstStyle>
          <a:p/>
        </p:txBody>
      </p:sp>
      <p:sp>
        <p:nvSpPr>
          <p:cNvPr id="117" name="Google Shape;117;g61bdd4b2ff_0_414"/>
          <p:cNvSpPr txBox="1"/>
          <p:nvPr>
            <p:ph idx="10" type="dt"/>
          </p:nvPr>
        </p:nvSpPr>
        <p:spPr>
          <a:xfrm>
            <a:off x="288000" y="3013200"/>
            <a:ext cx="1324800" cy="84000"/>
          </a:xfrm>
          <a:prstGeom prst="rect">
            <a:avLst/>
          </a:prstGeom>
          <a:noFill/>
          <a:ln>
            <a:noFill/>
          </a:ln>
        </p:spPr>
        <p:txBody>
          <a:bodyPr anchorCtr="0" anchor="t" bIns="0" lIns="0" spcFirstLastPara="1" rIns="0" wrap="square" tIns="0">
            <a:noAutofit/>
          </a:bodyPr>
          <a:lstStyle>
            <a:lvl1pPr lvl="0" algn="l">
              <a:lnSpc>
                <a:spcPct val="100000"/>
              </a:lnSpc>
              <a:spcBef>
                <a:spcPts val="0"/>
              </a:spcBef>
              <a:spcAft>
                <a:spcPts val="0"/>
              </a:spcAft>
              <a:buSzPts val="500"/>
              <a:buNone/>
              <a:defRPr b="0" i="0">
                <a:solidFill>
                  <a:srgbClr val="888888"/>
                </a:solidFill>
                <a:latin typeface="Gill Sans"/>
                <a:ea typeface="Gill Sans"/>
                <a:cs typeface="Gill Sans"/>
                <a:sym typeface="Gill Sans"/>
              </a:defRPr>
            </a:lvl1pPr>
            <a:lvl2pPr lvl="1" algn="l">
              <a:lnSpc>
                <a:spcPct val="100000"/>
              </a:lnSpc>
              <a:spcBef>
                <a:spcPts val="0"/>
              </a:spcBef>
              <a:spcAft>
                <a:spcPts val="0"/>
              </a:spcAft>
              <a:buSzPts val="500"/>
              <a:buNone/>
              <a:defRPr/>
            </a:lvl2pPr>
            <a:lvl3pPr lvl="2" algn="l">
              <a:lnSpc>
                <a:spcPct val="100000"/>
              </a:lnSpc>
              <a:spcBef>
                <a:spcPts val="0"/>
              </a:spcBef>
              <a:spcAft>
                <a:spcPts val="0"/>
              </a:spcAft>
              <a:buSzPts val="500"/>
              <a:buNone/>
              <a:defRPr/>
            </a:lvl3pPr>
            <a:lvl4pPr lvl="3" algn="l">
              <a:lnSpc>
                <a:spcPct val="100000"/>
              </a:lnSpc>
              <a:spcBef>
                <a:spcPts val="0"/>
              </a:spcBef>
              <a:spcAft>
                <a:spcPts val="0"/>
              </a:spcAft>
              <a:buSzPts val="500"/>
              <a:buNone/>
              <a:defRPr/>
            </a:lvl4pPr>
            <a:lvl5pPr lvl="4" algn="l">
              <a:lnSpc>
                <a:spcPct val="100000"/>
              </a:lnSpc>
              <a:spcBef>
                <a:spcPts val="0"/>
              </a:spcBef>
              <a:spcAft>
                <a:spcPts val="0"/>
              </a:spcAft>
              <a:buSzPts val="500"/>
              <a:buNone/>
              <a:defRPr/>
            </a:lvl5pPr>
            <a:lvl6pPr lvl="5" algn="l">
              <a:lnSpc>
                <a:spcPct val="100000"/>
              </a:lnSpc>
              <a:spcBef>
                <a:spcPts val="0"/>
              </a:spcBef>
              <a:spcAft>
                <a:spcPts val="0"/>
              </a:spcAft>
              <a:buSzPts val="500"/>
              <a:buNone/>
              <a:defRPr/>
            </a:lvl6pPr>
            <a:lvl7pPr lvl="6" algn="l">
              <a:lnSpc>
                <a:spcPct val="100000"/>
              </a:lnSpc>
              <a:spcBef>
                <a:spcPts val="0"/>
              </a:spcBef>
              <a:spcAft>
                <a:spcPts val="0"/>
              </a:spcAft>
              <a:buSzPts val="500"/>
              <a:buNone/>
              <a:defRPr/>
            </a:lvl7pPr>
            <a:lvl8pPr lvl="7" algn="l">
              <a:lnSpc>
                <a:spcPct val="100000"/>
              </a:lnSpc>
              <a:spcBef>
                <a:spcPts val="0"/>
              </a:spcBef>
              <a:spcAft>
                <a:spcPts val="0"/>
              </a:spcAft>
              <a:buSzPts val="500"/>
              <a:buNone/>
              <a:defRPr/>
            </a:lvl8pPr>
            <a:lvl9pPr lvl="8" algn="l">
              <a:lnSpc>
                <a:spcPct val="100000"/>
              </a:lnSpc>
              <a:spcBef>
                <a:spcPts val="0"/>
              </a:spcBef>
              <a:spcAft>
                <a:spcPts val="0"/>
              </a:spcAft>
              <a:buSzPts val="500"/>
              <a:buNone/>
              <a:defRPr/>
            </a:lvl9pPr>
          </a:lstStyle>
          <a:p/>
        </p:txBody>
      </p:sp>
      <p:sp>
        <p:nvSpPr>
          <p:cNvPr id="118" name="Google Shape;118;g61bdd4b2ff_0_414"/>
          <p:cNvSpPr txBox="1"/>
          <p:nvPr>
            <p:ph idx="12" type="sldNum"/>
          </p:nvPr>
        </p:nvSpPr>
        <p:spPr>
          <a:xfrm>
            <a:off x="4147200" y="3013200"/>
            <a:ext cx="1324800" cy="84000"/>
          </a:xfrm>
          <a:prstGeom prst="rect">
            <a:avLst/>
          </a:prstGeom>
          <a:noFill/>
          <a:ln>
            <a:noFill/>
          </a:ln>
        </p:spPr>
        <p:txBody>
          <a:bodyPr anchorCtr="0" anchor="t" bIns="0" lIns="0" spcFirstLastPara="1" rIns="0" wrap="square" tIns="0">
            <a:noAutofit/>
          </a:bodyPr>
          <a:lstStyle>
            <a:lvl1pPr indent="0" lvl="0"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1pPr>
            <a:lvl2pPr indent="0" lvl="1"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2pPr>
            <a:lvl3pPr indent="0" lvl="2"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3pPr>
            <a:lvl4pPr indent="0" lvl="3"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4pPr>
            <a:lvl5pPr indent="0" lvl="4"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5pPr>
            <a:lvl6pPr indent="0" lvl="5"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6pPr>
            <a:lvl7pPr indent="0" lvl="6"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7pPr>
            <a:lvl8pPr indent="0" lvl="7"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8pPr>
            <a:lvl9pPr indent="0" lvl="8"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9pPr>
          </a:lstStyle>
          <a:p>
            <a:pPr indent="0" lvl="0" marL="0" rtl="0" algn="r">
              <a:spcBef>
                <a:spcPts val="0"/>
              </a:spcBef>
              <a:spcAft>
                <a:spcPts val="0"/>
              </a:spcAft>
              <a:buNone/>
            </a:pPr>
            <a:fld id="{00000000-1234-1234-1234-123412341234}" type="slidenum">
              <a:rPr lang="fi-FI"/>
              <a:t>‹#›</a:t>
            </a:fld>
            <a:endParaRPr/>
          </a:p>
        </p:txBody>
      </p:sp>
      <p:pic>
        <p:nvPicPr>
          <p:cNvPr id="119" name="Google Shape;119;g61bdd4b2ff_0_414"/>
          <p:cNvPicPr preferRelativeResize="0"/>
          <p:nvPr/>
        </p:nvPicPr>
        <p:blipFill rotWithShape="1">
          <a:blip r:embed="rId3">
            <a:alphaModFix/>
          </a:blip>
          <a:srcRect b="0" l="0" r="0" t="0"/>
          <a:stretch/>
        </p:blipFill>
        <p:spPr>
          <a:xfrm>
            <a:off x="2131587" y="2736646"/>
            <a:ext cx="1190950" cy="274835"/>
          </a:xfrm>
          <a:prstGeom prst="rect">
            <a:avLst/>
          </a:prstGeom>
          <a:noFill/>
          <a:ln>
            <a:noFill/>
          </a:ln>
        </p:spPr>
      </p:pic>
    </p:spTree>
  </p:cSld>
  <p:clrMapOvr>
    <a:masterClrMapping/>
  </p:clrMapOvr>
</p:sldLayout>
</file>

<file path=ppt/slideLayouts/slideLayout1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7_Title and Content">
  <p:cSld name="7_Title and Content">
    <p:spTree>
      <p:nvGrpSpPr>
        <p:cNvPr id="120" name="Shape 120"/>
        <p:cNvGrpSpPr/>
        <p:nvPr/>
      </p:nvGrpSpPr>
      <p:grpSpPr>
        <a:xfrm>
          <a:off x="0" y="0"/>
          <a:ext cx="0" cy="0"/>
          <a:chOff x="0" y="0"/>
          <a:chExt cx="0" cy="0"/>
        </a:xfrm>
      </p:grpSpPr>
      <p:sp>
        <p:nvSpPr>
          <p:cNvPr id="121" name="Google Shape;121;g61bdd4b2ff_0_407"/>
          <p:cNvSpPr/>
          <p:nvPr/>
        </p:nvSpPr>
        <p:spPr>
          <a:xfrm>
            <a:off x="0" y="0"/>
            <a:ext cx="5760000" cy="3240000"/>
          </a:xfrm>
          <a:prstGeom prst="rect">
            <a:avLst/>
          </a:prstGeom>
          <a:solidFill>
            <a:srgbClr val="29235C"/>
          </a:solidFill>
          <a:ln>
            <a:noFill/>
          </a:ln>
        </p:spPr>
        <p:txBody>
          <a:bodyPr anchorCtr="0" anchor="ctr" bIns="16225" lIns="32450" spcFirstLastPara="1" rIns="32450" wrap="square" tIns="16225">
            <a:noAutofit/>
          </a:bodyPr>
          <a:lstStyle/>
          <a:p>
            <a:pPr indent="0" lvl="0" marL="0" marR="0" rtl="0" algn="ctr">
              <a:lnSpc>
                <a:spcPct val="100000"/>
              </a:lnSpc>
              <a:spcBef>
                <a:spcPts val="0"/>
              </a:spcBef>
              <a:spcAft>
                <a:spcPts val="0"/>
              </a:spcAft>
              <a:buClr>
                <a:srgbClr val="000000"/>
              </a:buClr>
              <a:buSzPts val="600"/>
              <a:buFont typeface="Arial"/>
              <a:buNone/>
            </a:pPr>
            <a:r>
              <a:t/>
            </a:r>
            <a:endParaRPr b="0" i="0" sz="600" u="none" cap="none" strike="noStrike">
              <a:solidFill>
                <a:schemeClr val="lt1"/>
              </a:solidFill>
              <a:latin typeface="Calibri"/>
              <a:ea typeface="Calibri"/>
              <a:cs typeface="Calibri"/>
              <a:sym typeface="Calibri"/>
            </a:endParaRPr>
          </a:p>
        </p:txBody>
      </p:sp>
      <p:pic>
        <p:nvPicPr>
          <p:cNvPr id="122" name="Google Shape;122;g61bdd4b2ff_0_407"/>
          <p:cNvPicPr preferRelativeResize="0"/>
          <p:nvPr/>
        </p:nvPicPr>
        <p:blipFill rotWithShape="1">
          <a:blip r:embed="rId2">
            <a:alphaModFix amt="21000"/>
          </a:blip>
          <a:srcRect b="0" l="0" r="0" t="0"/>
          <a:stretch/>
        </p:blipFill>
        <p:spPr>
          <a:xfrm>
            <a:off x="3680610" y="183770"/>
            <a:ext cx="2597135" cy="2670576"/>
          </a:xfrm>
          <a:prstGeom prst="rect">
            <a:avLst/>
          </a:prstGeom>
          <a:noFill/>
          <a:ln>
            <a:noFill/>
          </a:ln>
        </p:spPr>
      </p:pic>
      <p:sp>
        <p:nvSpPr>
          <p:cNvPr id="123" name="Google Shape;123;g61bdd4b2ff_0_407"/>
          <p:cNvSpPr txBox="1"/>
          <p:nvPr>
            <p:ph idx="11" type="ftr"/>
          </p:nvPr>
        </p:nvSpPr>
        <p:spPr>
          <a:xfrm>
            <a:off x="1958400" y="3013200"/>
            <a:ext cx="1843200" cy="84000"/>
          </a:xfrm>
          <a:prstGeom prst="rect">
            <a:avLst/>
          </a:prstGeom>
          <a:noFill/>
          <a:ln>
            <a:noFill/>
          </a:ln>
        </p:spPr>
        <p:txBody>
          <a:bodyPr anchorCtr="0" anchor="t" bIns="0" lIns="0" spcFirstLastPara="1" rIns="0" wrap="square" tIns="0">
            <a:noAutofit/>
          </a:bodyPr>
          <a:lstStyle>
            <a:lvl1pPr lvl="0" algn="ctr">
              <a:lnSpc>
                <a:spcPct val="100000"/>
              </a:lnSpc>
              <a:spcBef>
                <a:spcPts val="0"/>
              </a:spcBef>
              <a:spcAft>
                <a:spcPts val="0"/>
              </a:spcAft>
              <a:buSzPts val="500"/>
              <a:buNone/>
              <a:defRPr b="0" i="0">
                <a:solidFill>
                  <a:srgbClr val="888888"/>
                </a:solidFill>
                <a:latin typeface="Gill Sans"/>
                <a:ea typeface="Gill Sans"/>
                <a:cs typeface="Gill Sans"/>
                <a:sym typeface="Gill Sans"/>
              </a:defRPr>
            </a:lvl1pPr>
            <a:lvl2pPr lvl="1" algn="l">
              <a:lnSpc>
                <a:spcPct val="100000"/>
              </a:lnSpc>
              <a:spcBef>
                <a:spcPts val="0"/>
              </a:spcBef>
              <a:spcAft>
                <a:spcPts val="0"/>
              </a:spcAft>
              <a:buSzPts val="500"/>
              <a:buNone/>
              <a:defRPr/>
            </a:lvl2pPr>
            <a:lvl3pPr lvl="2" algn="l">
              <a:lnSpc>
                <a:spcPct val="100000"/>
              </a:lnSpc>
              <a:spcBef>
                <a:spcPts val="0"/>
              </a:spcBef>
              <a:spcAft>
                <a:spcPts val="0"/>
              </a:spcAft>
              <a:buSzPts val="500"/>
              <a:buNone/>
              <a:defRPr/>
            </a:lvl3pPr>
            <a:lvl4pPr lvl="3" algn="l">
              <a:lnSpc>
                <a:spcPct val="100000"/>
              </a:lnSpc>
              <a:spcBef>
                <a:spcPts val="0"/>
              </a:spcBef>
              <a:spcAft>
                <a:spcPts val="0"/>
              </a:spcAft>
              <a:buSzPts val="500"/>
              <a:buNone/>
              <a:defRPr/>
            </a:lvl4pPr>
            <a:lvl5pPr lvl="4" algn="l">
              <a:lnSpc>
                <a:spcPct val="100000"/>
              </a:lnSpc>
              <a:spcBef>
                <a:spcPts val="0"/>
              </a:spcBef>
              <a:spcAft>
                <a:spcPts val="0"/>
              </a:spcAft>
              <a:buSzPts val="500"/>
              <a:buNone/>
              <a:defRPr/>
            </a:lvl5pPr>
            <a:lvl6pPr lvl="5" algn="l">
              <a:lnSpc>
                <a:spcPct val="100000"/>
              </a:lnSpc>
              <a:spcBef>
                <a:spcPts val="0"/>
              </a:spcBef>
              <a:spcAft>
                <a:spcPts val="0"/>
              </a:spcAft>
              <a:buSzPts val="500"/>
              <a:buNone/>
              <a:defRPr/>
            </a:lvl6pPr>
            <a:lvl7pPr lvl="6" algn="l">
              <a:lnSpc>
                <a:spcPct val="100000"/>
              </a:lnSpc>
              <a:spcBef>
                <a:spcPts val="0"/>
              </a:spcBef>
              <a:spcAft>
                <a:spcPts val="0"/>
              </a:spcAft>
              <a:buSzPts val="500"/>
              <a:buNone/>
              <a:defRPr/>
            </a:lvl7pPr>
            <a:lvl8pPr lvl="7" algn="l">
              <a:lnSpc>
                <a:spcPct val="100000"/>
              </a:lnSpc>
              <a:spcBef>
                <a:spcPts val="0"/>
              </a:spcBef>
              <a:spcAft>
                <a:spcPts val="0"/>
              </a:spcAft>
              <a:buSzPts val="500"/>
              <a:buNone/>
              <a:defRPr/>
            </a:lvl8pPr>
            <a:lvl9pPr lvl="8" algn="l">
              <a:lnSpc>
                <a:spcPct val="100000"/>
              </a:lnSpc>
              <a:spcBef>
                <a:spcPts val="0"/>
              </a:spcBef>
              <a:spcAft>
                <a:spcPts val="0"/>
              </a:spcAft>
              <a:buSzPts val="500"/>
              <a:buNone/>
              <a:defRPr/>
            </a:lvl9pPr>
          </a:lstStyle>
          <a:p/>
        </p:txBody>
      </p:sp>
      <p:sp>
        <p:nvSpPr>
          <p:cNvPr id="124" name="Google Shape;124;g61bdd4b2ff_0_407"/>
          <p:cNvSpPr txBox="1"/>
          <p:nvPr>
            <p:ph idx="10" type="dt"/>
          </p:nvPr>
        </p:nvSpPr>
        <p:spPr>
          <a:xfrm>
            <a:off x="288000" y="3013200"/>
            <a:ext cx="1324800" cy="84000"/>
          </a:xfrm>
          <a:prstGeom prst="rect">
            <a:avLst/>
          </a:prstGeom>
          <a:noFill/>
          <a:ln>
            <a:noFill/>
          </a:ln>
        </p:spPr>
        <p:txBody>
          <a:bodyPr anchorCtr="0" anchor="t" bIns="0" lIns="0" spcFirstLastPara="1" rIns="0" wrap="square" tIns="0">
            <a:noAutofit/>
          </a:bodyPr>
          <a:lstStyle>
            <a:lvl1pPr lvl="0" algn="l">
              <a:lnSpc>
                <a:spcPct val="100000"/>
              </a:lnSpc>
              <a:spcBef>
                <a:spcPts val="0"/>
              </a:spcBef>
              <a:spcAft>
                <a:spcPts val="0"/>
              </a:spcAft>
              <a:buSzPts val="500"/>
              <a:buNone/>
              <a:defRPr b="0" i="0">
                <a:solidFill>
                  <a:srgbClr val="888888"/>
                </a:solidFill>
                <a:latin typeface="Gill Sans"/>
                <a:ea typeface="Gill Sans"/>
                <a:cs typeface="Gill Sans"/>
                <a:sym typeface="Gill Sans"/>
              </a:defRPr>
            </a:lvl1pPr>
            <a:lvl2pPr lvl="1" algn="l">
              <a:lnSpc>
                <a:spcPct val="100000"/>
              </a:lnSpc>
              <a:spcBef>
                <a:spcPts val="0"/>
              </a:spcBef>
              <a:spcAft>
                <a:spcPts val="0"/>
              </a:spcAft>
              <a:buSzPts val="500"/>
              <a:buNone/>
              <a:defRPr/>
            </a:lvl2pPr>
            <a:lvl3pPr lvl="2" algn="l">
              <a:lnSpc>
                <a:spcPct val="100000"/>
              </a:lnSpc>
              <a:spcBef>
                <a:spcPts val="0"/>
              </a:spcBef>
              <a:spcAft>
                <a:spcPts val="0"/>
              </a:spcAft>
              <a:buSzPts val="500"/>
              <a:buNone/>
              <a:defRPr/>
            </a:lvl3pPr>
            <a:lvl4pPr lvl="3" algn="l">
              <a:lnSpc>
                <a:spcPct val="100000"/>
              </a:lnSpc>
              <a:spcBef>
                <a:spcPts val="0"/>
              </a:spcBef>
              <a:spcAft>
                <a:spcPts val="0"/>
              </a:spcAft>
              <a:buSzPts val="500"/>
              <a:buNone/>
              <a:defRPr/>
            </a:lvl4pPr>
            <a:lvl5pPr lvl="4" algn="l">
              <a:lnSpc>
                <a:spcPct val="100000"/>
              </a:lnSpc>
              <a:spcBef>
                <a:spcPts val="0"/>
              </a:spcBef>
              <a:spcAft>
                <a:spcPts val="0"/>
              </a:spcAft>
              <a:buSzPts val="500"/>
              <a:buNone/>
              <a:defRPr/>
            </a:lvl5pPr>
            <a:lvl6pPr lvl="5" algn="l">
              <a:lnSpc>
                <a:spcPct val="100000"/>
              </a:lnSpc>
              <a:spcBef>
                <a:spcPts val="0"/>
              </a:spcBef>
              <a:spcAft>
                <a:spcPts val="0"/>
              </a:spcAft>
              <a:buSzPts val="500"/>
              <a:buNone/>
              <a:defRPr/>
            </a:lvl6pPr>
            <a:lvl7pPr lvl="6" algn="l">
              <a:lnSpc>
                <a:spcPct val="100000"/>
              </a:lnSpc>
              <a:spcBef>
                <a:spcPts val="0"/>
              </a:spcBef>
              <a:spcAft>
                <a:spcPts val="0"/>
              </a:spcAft>
              <a:buSzPts val="500"/>
              <a:buNone/>
              <a:defRPr/>
            </a:lvl7pPr>
            <a:lvl8pPr lvl="7" algn="l">
              <a:lnSpc>
                <a:spcPct val="100000"/>
              </a:lnSpc>
              <a:spcBef>
                <a:spcPts val="0"/>
              </a:spcBef>
              <a:spcAft>
                <a:spcPts val="0"/>
              </a:spcAft>
              <a:buSzPts val="500"/>
              <a:buNone/>
              <a:defRPr/>
            </a:lvl8pPr>
            <a:lvl9pPr lvl="8" algn="l">
              <a:lnSpc>
                <a:spcPct val="100000"/>
              </a:lnSpc>
              <a:spcBef>
                <a:spcPts val="0"/>
              </a:spcBef>
              <a:spcAft>
                <a:spcPts val="0"/>
              </a:spcAft>
              <a:buSzPts val="500"/>
              <a:buNone/>
              <a:defRPr/>
            </a:lvl9pPr>
          </a:lstStyle>
          <a:p/>
        </p:txBody>
      </p:sp>
      <p:sp>
        <p:nvSpPr>
          <p:cNvPr id="125" name="Google Shape;125;g61bdd4b2ff_0_407"/>
          <p:cNvSpPr txBox="1"/>
          <p:nvPr>
            <p:ph idx="12" type="sldNum"/>
          </p:nvPr>
        </p:nvSpPr>
        <p:spPr>
          <a:xfrm>
            <a:off x="4147200" y="3013200"/>
            <a:ext cx="1324800" cy="84000"/>
          </a:xfrm>
          <a:prstGeom prst="rect">
            <a:avLst/>
          </a:prstGeom>
          <a:noFill/>
          <a:ln>
            <a:noFill/>
          </a:ln>
        </p:spPr>
        <p:txBody>
          <a:bodyPr anchorCtr="0" anchor="t" bIns="0" lIns="0" spcFirstLastPara="1" rIns="0" wrap="square" tIns="0">
            <a:noAutofit/>
          </a:bodyPr>
          <a:lstStyle>
            <a:lvl1pPr indent="0" lvl="0"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1pPr>
            <a:lvl2pPr indent="0" lvl="1"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2pPr>
            <a:lvl3pPr indent="0" lvl="2"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3pPr>
            <a:lvl4pPr indent="0" lvl="3"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4pPr>
            <a:lvl5pPr indent="0" lvl="4"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5pPr>
            <a:lvl6pPr indent="0" lvl="5"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6pPr>
            <a:lvl7pPr indent="0" lvl="6"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7pPr>
            <a:lvl8pPr indent="0" lvl="7"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8pPr>
            <a:lvl9pPr indent="0" lvl="8"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9pPr>
          </a:lstStyle>
          <a:p>
            <a:pPr indent="0" lvl="0" marL="0" rtl="0" algn="r">
              <a:spcBef>
                <a:spcPts val="0"/>
              </a:spcBef>
              <a:spcAft>
                <a:spcPts val="0"/>
              </a:spcAft>
              <a:buNone/>
            </a:pPr>
            <a:fld id="{00000000-1234-1234-1234-123412341234}" type="slidenum">
              <a:rPr lang="fi-FI"/>
              <a:t>‹#›</a:t>
            </a:fld>
            <a:endParaRPr/>
          </a:p>
        </p:txBody>
      </p:sp>
      <p:pic>
        <p:nvPicPr>
          <p:cNvPr id="126" name="Google Shape;126;g61bdd4b2ff_0_407"/>
          <p:cNvPicPr preferRelativeResize="0"/>
          <p:nvPr/>
        </p:nvPicPr>
        <p:blipFill rotWithShape="1">
          <a:blip r:embed="rId3">
            <a:alphaModFix/>
          </a:blip>
          <a:srcRect b="0" l="0" r="0" t="0"/>
          <a:stretch/>
        </p:blipFill>
        <p:spPr>
          <a:xfrm>
            <a:off x="1958400" y="2339625"/>
            <a:ext cx="1387024" cy="592310"/>
          </a:xfrm>
          <a:prstGeom prst="rect">
            <a:avLst/>
          </a:prstGeom>
          <a:noFill/>
          <a:ln>
            <a:noFill/>
          </a:ln>
        </p:spPr>
      </p:pic>
    </p:spTree>
  </p:cSld>
  <p:clrMapOvr>
    <a:masterClrMapping/>
  </p:clrMapOvr>
</p:sldLayout>
</file>

<file path=ppt/slideLayouts/slideLayout1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1_Title and Content">
  <p:cSld name="1_Title and Content">
    <p:spTree>
      <p:nvGrpSpPr>
        <p:cNvPr id="127" name="Shape 127"/>
        <p:cNvGrpSpPr/>
        <p:nvPr/>
      </p:nvGrpSpPr>
      <p:grpSpPr>
        <a:xfrm>
          <a:off x="0" y="0"/>
          <a:ext cx="0" cy="0"/>
          <a:chOff x="0" y="0"/>
          <a:chExt cx="0" cy="0"/>
        </a:xfrm>
      </p:grpSpPr>
      <p:sp>
        <p:nvSpPr>
          <p:cNvPr id="128" name="Google Shape;128;g61bdd4b2ff_0_421"/>
          <p:cNvSpPr/>
          <p:nvPr/>
        </p:nvSpPr>
        <p:spPr>
          <a:xfrm>
            <a:off x="4563023" y="0"/>
            <a:ext cx="1197000" cy="3240000"/>
          </a:xfrm>
          <a:prstGeom prst="rect">
            <a:avLst/>
          </a:prstGeom>
          <a:solidFill>
            <a:srgbClr val="29235C"/>
          </a:solidFill>
          <a:ln>
            <a:noFill/>
          </a:ln>
        </p:spPr>
        <p:txBody>
          <a:bodyPr anchorCtr="0" anchor="ctr" bIns="16225" lIns="32450" spcFirstLastPara="1" rIns="32450" wrap="square" tIns="16225">
            <a:noAutofit/>
          </a:bodyPr>
          <a:lstStyle/>
          <a:p>
            <a:pPr indent="0" lvl="0" marL="0" marR="0" rtl="0" algn="ctr">
              <a:lnSpc>
                <a:spcPct val="100000"/>
              </a:lnSpc>
              <a:spcBef>
                <a:spcPts val="0"/>
              </a:spcBef>
              <a:spcAft>
                <a:spcPts val="0"/>
              </a:spcAft>
              <a:buClr>
                <a:srgbClr val="000000"/>
              </a:buClr>
              <a:buSzPts val="600"/>
              <a:buFont typeface="Arial"/>
              <a:buNone/>
            </a:pPr>
            <a:r>
              <a:t/>
            </a:r>
            <a:endParaRPr b="0" i="0" sz="600" u="none" cap="none" strike="noStrike">
              <a:solidFill>
                <a:schemeClr val="lt1"/>
              </a:solidFill>
              <a:latin typeface="Calibri"/>
              <a:ea typeface="Calibri"/>
              <a:cs typeface="Calibri"/>
              <a:sym typeface="Calibri"/>
            </a:endParaRPr>
          </a:p>
        </p:txBody>
      </p:sp>
      <p:sp>
        <p:nvSpPr>
          <p:cNvPr id="129" name="Google Shape;129;g61bdd4b2ff_0_421"/>
          <p:cNvSpPr txBox="1"/>
          <p:nvPr>
            <p:ph idx="11" type="ftr"/>
          </p:nvPr>
        </p:nvSpPr>
        <p:spPr>
          <a:xfrm>
            <a:off x="1958400" y="3013200"/>
            <a:ext cx="1843200" cy="84000"/>
          </a:xfrm>
          <a:prstGeom prst="rect">
            <a:avLst/>
          </a:prstGeom>
          <a:noFill/>
          <a:ln>
            <a:noFill/>
          </a:ln>
        </p:spPr>
        <p:txBody>
          <a:bodyPr anchorCtr="0" anchor="t" bIns="0" lIns="0" spcFirstLastPara="1" rIns="0" wrap="square" tIns="0">
            <a:noAutofit/>
          </a:bodyPr>
          <a:lstStyle>
            <a:lvl1pPr lvl="0" algn="ctr">
              <a:lnSpc>
                <a:spcPct val="100000"/>
              </a:lnSpc>
              <a:spcBef>
                <a:spcPts val="0"/>
              </a:spcBef>
              <a:spcAft>
                <a:spcPts val="0"/>
              </a:spcAft>
              <a:buSzPts val="500"/>
              <a:buNone/>
              <a:defRPr b="0" i="0">
                <a:solidFill>
                  <a:srgbClr val="888888"/>
                </a:solidFill>
                <a:latin typeface="Gill Sans"/>
                <a:ea typeface="Gill Sans"/>
                <a:cs typeface="Gill Sans"/>
                <a:sym typeface="Gill Sans"/>
              </a:defRPr>
            </a:lvl1pPr>
            <a:lvl2pPr lvl="1" algn="l">
              <a:lnSpc>
                <a:spcPct val="100000"/>
              </a:lnSpc>
              <a:spcBef>
                <a:spcPts val="0"/>
              </a:spcBef>
              <a:spcAft>
                <a:spcPts val="0"/>
              </a:spcAft>
              <a:buSzPts val="500"/>
              <a:buNone/>
              <a:defRPr/>
            </a:lvl2pPr>
            <a:lvl3pPr lvl="2" algn="l">
              <a:lnSpc>
                <a:spcPct val="100000"/>
              </a:lnSpc>
              <a:spcBef>
                <a:spcPts val="0"/>
              </a:spcBef>
              <a:spcAft>
                <a:spcPts val="0"/>
              </a:spcAft>
              <a:buSzPts val="500"/>
              <a:buNone/>
              <a:defRPr/>
            </a:lvl3pPr>
            <a:lvl4pPr lvl="3" algn="l">
              <a:lnSpc>
                <a:spcPct val="100000"/>
              </a:lnSpc>
              <a:spcBef>
                <a:spcPts val="0"/>
              </a:spcBef>
              <a:spcAft>
                <a:spcPts val="0"/>
              </a:spcAft>
              <a:buSzPts val="500"/>
              <a:buNone/>
              <a:defRPr/>
            </a:lvl4pPr>
            <a:lvl5pPr lvl="4" algn="l">
              <a:lnSpc>
                <a:spcPct val="100000"/>
              </a:lnSpc>
              <a:spcBef>
                <a:spcPts val="0"/>
              </a:spcBef>
              <a:spcAft>
                <a:spcPts val="0"/>
              </a:spcAft>
              <a:buSzPts val="500"/>
              <a:buNone/>
              <a:defRPr/>
            </a:lvl5pPr>
            <a:lvl6pPr lvl="5" algn="l">
              <a:lnSpc>
                <a:spcPct val="100000"/>
              </a:lnSpc>
              <a:spcBef>
                <a:spcPts val="0"/>
              </a:spcBef>
              <a:spcAft>
                <a:spcPts val="0"/>
              </a:spcAft>
              <a:buSzPts val="500"/>
              <a:buNone/>
              <a:defRPr/>
            </a:lvl6pPr>
            <a:lvl7pPr lvl="6" algn="l">
              <a:lnSpc>
                <a:spcPct val="100000"/>
              </a:lnSpc>
              <a:spcBef>
                <a:spcPts val="0"/>
              </a:spcBef>
              <a:spcAft>
                <a:spcPts val="0"/>
              </a:spcAft>
              <a:buSzPts val="500"/>
              <a:buNone/>
              <a:defRPr/>
            </a:lvl7pPr>
            <a:lvl8pPr lvl="7" algn="l">
              <a:lnSpc>
                <a:spcPct val="100000"/>
              </a:lnSpc>
              <a:spcBef>
                <a:spcPts val="0"/>
              </a:spcBef>
              <a:spcAft>
                <a:spcPts val="0"/>
              </a:spcAft>
              <a:buSzPts val="500"/>
              <a:buNone/>
              <a:defRPr/>
            </a:lvl8pPr>
            <a:lvl9pPr lvl="8" algn="l">
              <a:lnSpc>
                <a:spcPct val="100000"/>
              </a:lnSpc>
              <a:spcBef>
                <a:spcPts val="0"/>
              </a:spcBef>
              <a:spcAft>
                <a:spcPts val="0"/>
              </a:spcAft>
              <a:buSzPts val="500"/>
              <a:buNone/>
              <a:defRPr/>
            </a:lvl9pPr>
          </a:lstStyle>
          <a:p/>
        </p:txBody>
      </p:sp>
      <p:sp>
        <p:nvSpPr>
          <p:cNvPr id="130" name="Google Shape;130;g61bdd4b2ff_0_421"/>
          <p:cNvSpPr txBox="1"/>
          <p:nvPr>
            <p:ph idx="10" type="dt"/>
          </p:nvPr>
        </p:nvSpPr>
        <p:spPr>
          <a:xfrm>
            <a:off x="288000" y="3013200"/>
            <a:ext cx="1324800" cy="84000"/>
          </a:xfrm>
          <a:prstGeom prst="rect">
            <a:avLst/>
          </a:prstGeom>
          <a:noFill/>
          <a:ln>
            <a:noFill/>
          </a:ln>
        </p:spPr>
        <p:txBody>
          <a:bodyPr anchorCtr="0" anchor="t" bIns="0" lIns="0" spcFirstLastPara="1" rIns="0" wrap="square" tIns="0">
            <a:noAutofit/>
          </a:bodyPr>
          <a:lstStyle>
            <a:lvl1pPr lvl="0" algn="l">
              <a:lnSpc>
                <a:spcPct val="100000"/>
              </a:lnSpc>
              <a:spcBef>
                <a:spcPts val="0"/>
              </a:spcBef>
              <a:spcAft>
                <a:spcPts val="0"/>
              </a:spcAft>
              <a:buSzPts val="500"/>
              <a:buNone/>
              <a:defRPr b="0" i="0">
                <a:solidFill>
                  <a:srgbClr val="888888"/>
                </a:solidFill>
                <a:latin typeface="Gill Sans"/>
                <a:ea typeface="Gill Sans"/>
                <a:cs typeface="Gill Sans"/>
                <a:sym typeface="Gill Sans"/>
              </a:defRPr>
            </a:lvl1pPr>
            <a:lvl2pPr lvl="1" algn="l">
              <a:lnSpc>
                <a:spcPct val="100000"/>
              </a:lnSpc>
              <a:spcBef>
                <a:spcPts val="0"/>
              </a:spcBef>
              <a:spcAft>
                <a:spcPts val="0"/>
              </a:spcAft>
              <a:buSzPts val="500"/>
              <a:buNone/>
              <a:defRPr/>
            </a:lvl2pPr>
            <a:lvl3pPr lvl="2" algn="l">
              <a:lnSpc>
                <a:spcPct val="100000"/>
              </a:lnSpc>
              <a:spcBef>
                <a:spcPts val="0"/>
              </a:spcBef>
              <a:spcAft>
                <a:spcPts val="0"/>
              </a:spcAft>
              <a:buSzPts val="500"/>
              <a:buNone/>
              <a:defRPr/>
            </a:lvl3pPr>
            <a:lvl4pPr lvl="3" algn="l">
              <a:lnSpc>
                <a:spcPct val="100000"/>
              </a:lnSpc>
              <a:spcBef>
                <a:spcPts val="0"/>
              </a:spcBef>
              <a:spcAft>
                <a:spcPts val="0"/>
              </a:spcAft>
              <a:buSzPts val="500"/>
              <a:buNone/>
              <a:defRPr/>
            </a:lvl4pPr>
            <a:lvl5pPr lvl="4" algn="l">
              <a:lnSpc>
                <a:spcPct val="100000"/>
              </a:lnSpc>
              <a:spcBef>
                <a:spcPts val="0"/>
              </a:spcBef>
              <a:spcAft>
                <a:spcPts val="0"/>
              </a:spcAft>
              <a:buSzPts val="500"/>
              <a:buNone/>
              <a:defRPr/>
            </a:lvl5pPr>
            <a:lvl6pPr lvl="5" algn="l">
              <a:lnSpc>
                <a:spcPct val="100000"/>
              </a:lnSpc>
              <a:spcBef>
                <a:spcPts val="0"/>
              </a:spcBef>
              <a:spcAft>
                <a:spcPts val="0"/>
              </a:spcAft>
              <a:buSzPts val="500"/>
              <a:buNone/>
              <a:defRPr/>
            </a:lvl6pPr>
            <a:lvl7pPr lvl="6" algn="l">
              <a:lnSpc>
                <a:spcPct val="100000"/>
              </a:lnSpc>
              <a:spcBef>
                <a:spcPts val="0"/>
              </a:spcBef>
              <a:spcAft>
                <a:spcPts val="0"/>
              </a:spcAft>
              <a:buSzPts val="500"/>
              <a:buNone/>
              <a:defRPr/>
            </a:lvl7pPr>
            <a:lvl8pPr lvl="7" algn="l">
              <a:lnSpc>
                <a:spcPct val="100000"/>
              </a:lnSpc>
              <a:spcBef>
                <a:spcPts val="0"/>
              </a:spcBef>
              <a:spcAft>
                <a:spcPts val="0"/>
              </a:spcAft>
              <a:buSzPts val="500"/>
              <a:buNone/>
              <a:defRPr/>
            </a:lvl8pPr>
            <a:lvl9pPr lvl="8" algn="l">
              <a:lnSpc>
                <a:spcPct val="100000"/>
              </a:lnSpc>
              <a:spcBef>
                <a:spcPts val="0"/>
              </a:spcBef>
              <a:spcAft>
                <a:spcPts val="0"/>
              </a:spcAft>
              <a:buSzPts val="500"/>
              <a:buNone/>
              <a:defRPr/>
            </a:lvl9pPr>
          </a:lstStyle>
          <a:p/>
        </p:txBody>
      </p:sp>
      <p:sp>
        <p:nvSpPr>
          <p:cNvPr id="131" name="Google Shape;131;g61bdd4b2ff_0_421"/>
          <p:cNvSpPr txBox="1"/>
          <p:nvPr>
            <p:ph idx="12" type="sldNum"/>
          </p:nvPr>
        </p:nvSpPr>
        <p:spPr>
          <a:xfrm>
            <a:off x="4147200" y="3013200"/>
            <a:ext cx="1324800" cy="84000"/>
          </a:xfrm>
          <a:prstGeom prst="rect">
            <a:avLst/>
          </a:prstGeom>
          <a:noFill/>
          <a:ln>
            <a:noFill/>
          </a:ln>
        </p:spPr>
        <p:txBody>
          <a:bodyPr anchorCtr="0" anchor="t" bIns="0" lIns="0" spcFirstLastPara="1" rIns="0" wrap="square" tIns="0">
            <a:noAutofit/>
          </a:bodyPr>
          <a:lstStyle>
            <a:lvl1pPr indent="0" lvl="0"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1pPr>
            <a:lvl2pPr indent="0" lvl="1"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2pPr>
            <a:lvl3pPr indent="0" lvl="2"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3pPr>
            <a:lvl4pPr indent="0" lvl="3"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4pPr>
            <a:lvl5pPr indent="0" lvl="4"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5pPr>
            <a:lvl6pPr indent="0" lvl="5"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6pPr>
            <a:lvl7pPr indent="0" lvl="6"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7pPr>
            <a:lvl8pPr indent="0" lvl="7"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8pPr>
            <a:lvl9pPr indent="0" lvl="8"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9pPr>
          </a:lstStyle>
          <a:p>
            <a:pPr indent="0" lvl="0" marL="0" rtl="0" algn="r">
              <a:spcBef>
                <a:spcPts val="0"/>
              </a:spcBef>
              <a:spcAft>
                <a:spcPts val="0"/>
              </a:spcAft>
              <a:buNone/>
            </a:pPr>
            <a:fld id="{00000000-1234-1234-1234-123412341234}" type="slidenum">
              <a:rPr lang="fi-FI"/>
              <a:t>‹#›</a:t>
            </a:fld>
            <a:endParaRPr/>
          </a:p>
        </p:txBody>
      </p:sp>
      <p:pic>
        <p:nvPicPr>
          <p:cNvPr id="132" name="Google Shape;132;g61bdd4b2ff_0_421"/>
          <p:cNvPicPr preferRelativeResize="0"/>
          <p:nvPr/>
        </p:nvPicPr>
        <p:blipFill rotWithShape="1">
          <a:blip r:embed="rId2">
            <a:alphaModFix/>
          </a:blip>
          <a:srcRect b="0" l="0" r="0" t="0"/>
          <a:stretch/>
        </p:blipFill>
        <p:spPr>
          <a:xfrm>
            <a:off x="3721511" y="134879"/>
            <a:ext cx="2679193" cy="2754954"/>
          </a:xfrm>
          <a:prstGeom prst="rect">
            <a:avLst/>
          </a:prstGeom>
          <a:noFill/>
          <a:ln>
            <a:noFill/>
          </a:ln>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p:cSld name="Title and Content">
    <p:spTree>
      <p:nvGrpSpPr>
        <p:cNvPr id="19" name="Shape 19"/>
        <p:cNvGrpSpPr/>
        <p:nvPr/>
      </p:nvGrpSpPr>
      <p:grpSpPr>
        <a:xfrm>
          <a:off x="0" y="0"/>
          <a:ext cx="0" cy="0"/>
          <a:chOff x="0" y="0"/>
          <a:chExt cx="0" cy="0"/>
        </a:xfrm>
      </p:grpSpPr>
      <p:sp>
        <p:nvSpPr>
          <p:cNvPr id="20" name="Google Shape;20;p15"/>
          <p:cNvSpPr/>
          <p:nvPr/>
        </p:nvSpPr>
        <p:spPr>
          <a:xfrm>
            <a:off x="0" y="0"/>
            <a:ext cx="5760000" cy="3240000"/>
          </a:xfrm>
          <a:prstGeom prst="rect">
            <a:avLst/>
          </a:prstGeom>
          <a:solidFill>
            <a:srgbClr val="FFE006"/>
          </a:solidFill>
          <a:ln>
            <a:noFill/>
          </a:ln>
        </p:spPr>
        <p:txBody>
          <a:bodyPr anchorCtr="0" anchor="ctr" bIns="16225" lIns="32450" spcFirstLastPara="1" rIns="32450" wrap="square" tIns="16225">
            <a:noAutofit/>
          </a:bodyPr>
          <a:lstStyle/>
          <a:p>
            <a:pPr indent="0" lvl="0" marL="0" marR="0" rtl="0" algn="ctr">
              <a:lnSpc>
                <a:spcPct val="100000"/>
              </a:lnSpc>
              <a:spcBef>
                <a:spcPts val="0"/>
              </a:spcBef>
              <a:spcAft>
                <a:spcPts val="0"/>
              </a:spcAft>
              <a:buClr>
                <a:srgbClr val="000000"/>
              </a:buClr>
              <a:buSzPts val="600"/>
              <a:buFont typeface="Arial"/>
              <a:buNone/>
            </a:pPr>
            <a:r>
              <a:t/>
            </a:r>
            <a:endParaRPr b="0" i="0" sz="600" u="none" cap="none" strike="noStrike">
              <a:solidFill>
                <a:srgbClr val="FFE006"/>
              </a:solidFill>
              <a:latin typeface="Calibri"/>
              <a:ea typeface="Calibri"/>
              <a:cs typeface="Calibri"/>
              <a:sym typeface="Calibri"/>
            </a:endParaRPr>
          </a:p>
        </p:txBody>
      </p:sp>
      <p:pic>
        <p:nvPicPr>
          <p:cNvPr id="21" name="Google Shape;21;p15"/>
          <p:cNvPicPr preferRelativeResize="0"/>
          <p:nvPr/>
        </p:nvPicPr>
        <p:blipFill rotWithShape="1">
          <a:blip r:embed="rId2">
            <a:alphaModFix/>
          </a:blip>
          <a:srcRect b="0" l="0" r="0" t="0"/>
          <a:stretch/>
        </p:blipFill>
        <p:spPr>
          <a:xfrm>
            <a:off x="3680610" y="183770"/>
            <a:ext cx="2597135" cy="2670576"/>
          </a:xfrm>
          <a:prstGeom prst="rect">
            <a:avLst/>
          </a:prstGeom>
          <a:noFill/>
          <a:ln>
            <a:noFill/>
          </a:ln>
        </p:spPr>
      </p:pic>
      <p:sp>
        <p:nvSpPr>
          <p:cNvPr id="22" name="Google Shape;22;p15"/>
          <p:cNvSpPr txBox="1"/>
          <p:nvPr>
            <p:ph idx="11" type="ftr"/>
          </p:nvPr>
        </p:nvSpPr>
        <p:spPr>
          <a:xfrm>
            <a:off x="1958400" y="3013200"/>
            <a:ext cx="1843200" cy="84000"/>
          </a:xfrm>
          <a:prstGeom prst="rect">
            <a:avLst/>
          </a:prstGeom>
          <a:noFill/>
          <a:ln>
            <a:noFill/>
          </a:ln>
        </p:spPr>
        <p:txBody>
          <a:bodyPr anchorCtr="0" anchor="t" bIns="0" lIns="0" spcFirstLastPara="1" rIns="0" wrap="square" tIns="0">
            <a:spAutoFit/>
          </a:bodyPr>
          <a:lstStyle>
            <a:lvl1pPr lvl="0" algn="ctr">
              <a:lnSpc>
                <a:spcPct val="100000"/>
              </a:lnSpc>
              <a:spcBef>
                <a:spcPts val="0"/>
              </a:spcBef>
              <a:spcAft>
                <a:spcPts val="0"/>
              </a:spcAft>
              <a:buSzPts val="500"/>
              <a:buNone/>
              <a:defRPr b="0" i="0">
                <a:solidFill>
                  <a:srgbClr val="888888"/>
                </a:solidFill>
                <a:latin typeface="Gill Sans"/>
                <a:ea typeface="Gill Sans"/>
                <a:cs typeface="Gill Sans"/>
                <a:sym typeface="Gill Sans"/>
              </a:defRPr>
            </a:lvl1pPr>
            <a:lvl2pPr lvl="1" algn="l">
              <a:lnSpc>
                <a:spcPct val="100000"/>
              </a:lnSpc>
              <a:spcBef>
                <a:spcPts val="0"/>
              </a:spcBef>
              <a:spcAft>
                <a:spcPts val="0"/>
              </a:spcAft>
              <a:buSzPts val="500"/>
              <a:buNone/>
              <a:defRPr/>
            </a:lvl2pPr>
            <a:lvl3pPr lvl="2" algn="l">
              <a:lnSpc>
                <a:spcPct val="100000"/>
              </a:lnSpc>
              <a:spcBef>
                <a:spcPts val="0"/>
              </a:spcBef>
              <a:spcAft>
                <a:spcPts val="0"/>
              </a:spcAft>
              <a:buSzPts val="500"/>
              <a:buNone/>
              <a:defRPr/>
            </a:lvl3pPr>
            <a:lvl4pPr lvl="3" algn="l">
              <a:lnSpc>
                <a:spcPct val="100000"/>
              </a:lnSpc>
              <a:spcBef>
                <a:spcPts val="0"/>
              </a:spcBef>
              <a:spcAft>
                <a:spcPts val="0"/>
              </a:spcAft>
              <a:buSzPts val="500"/>
              <a:buNone/>
              <a:defRPr/>
            </a:lvl4pPr>
            <a:lvl5pPr lvl="4" algn="l">
              <a:lnSpc>
                <a:spcPct val="100000"/>
              </a:lnSpc>
              <a:spcBef>
                <a:spcPts val="0"/>
              </a:spcBef>
              <a:spcAft>
                <a:spcPts val="0"/>
              </a:spcAft>
              <a:buSzPts val="500"/>
              <a:buNone/>
              <a:defRPr/>
            </a:lvl5pPr>
            <a:lvl6pPr lvl="5" algn="l">
              <a:lnSpc>
                <a:spcPct val="100000"/>
              </a:lnSpc>
              <a:spcBef>
                <a:spcPts val="0"/>
              </a:spcBef>
              <a:spcAft>
                <a:spcPts val="0"/>
              </a:spcAft>
              <a:buSzPts val="500"/>
              <a:buNone/>
              <a:defRPr/>
            </a:lvl6pPr>
            <a:lvl7pPr lvl="6" algn="l">
              <a:lnSpc>
                <a:spcPct val="100000"/>
              </a:lnSpc>
              <a:spcBef>
                <a:spcPts val="0"/>
              </a:spcBef>
              <a:spcAft>
                <a:spcPts val="0"/>
              </a:spcAft>
              <a:buSzPts val="500"/>
              <a:buNone/>
              <a:defRPr/>
            </a:lvl7pPr>
            <a:lvl8pPr lvl="7" algn="l">
              <a:lnSpc>
                <a:spcPct val="100000"/>
              </a:lnSpc>
              <a:spcBef>
                <a:spcPts val="0"/>
              </a:spcBef>
              <a:spcAft>
                <a:spcPts val="0"/>
              </a:spcAft>
              <a:buSzPts val="500"/>
              <a:buNone/>
              <a:defRPr/>
            </a:lvl8pPr>
            <a:lvl9pPr lvl="8" algn="l">
              <a:lnSpc>
                <a:spcPct val="100000"/>
              </a:lnSpc>
              <a:spcBef>
                <a:spcPts val="0"/>
              </a:spcBef>
              <a:spcAft>
                <a:spcPts val="0"/>
              </a:spcAft>
              <a:buSzPts val="500"/>
              <a:buNone/>
              <a:defRPr/>
            </a:lvl9pPr>
          </a:lstStyle>
          <a:p/>
        </p:txBody>
      </p:sp>
      <p:sp>
        <p:nvSpPr>
          <p:cNvPr id="23" name="Google Shape;23;p15"/>
          <p:cNvSpPr txBox="1"/>
          <p:nvPr>
            <p:ph idx="10" type="dt"/>
          </p:nvPr>
        </p:nvSpPr>
        <p:spPr>
          <a:xfrm>
            <a:off x="288000" y="3013200"/>
            <a:ext cx="1324800" cy="84000"/>
          </a:xfrm>
          <a:prstGeom prst="rect">
            <a:avLst/>
          </a:prstGeom>
          <a:noFill/>
          <a:ln>
            <a:noFill/>
          </a:ln>
        </p:spPr>
        <p:txBody>
          <a:bodyPr anchorCtr="0" anchor="t" bIns="0" lIns="0" spcFirstLastPara="1" rIns="0" wrap="square" tIns="0">
            <a:spAutoFit/>
          </a:bodyPr>
          <a:lstStyle>
            <a:lvl1pPr lvl="0" algn="l">
              <a:lnSpc>
                <a:spcPct val="100000"/>
              </a:lnSpc>
              <a:spcBef>
                <a:spcPts val="0"/>
              </a:spcBef>
              <a:spcAft>
                <a:spcPts val="0"/>
              </a:spcAft>
              <a:buSzPts val="500"/>
              <a:buNone/>
              <a:defRPr b="0" i="0">
                <a:solidFill>
                  <a:srgbClr val="888888"/>
                </a:solidFill>
                <a:latin typeface="Gill Sans"/>
                <a:ea typeface="Gill Sans"/>
                <a:cs typeface="Gill Sans"/>
                <a:sym typeface="Gill Sans"/>
              </a:defRPr>
            </a:lvl1pPr>
            <a:lvl2pPr lvl="1" algn="l">
              <a:lnSpc>
                <a:spcPct val="100000"/>
              </a:lnSpc>
              <a:spcBef>
                <a:spcPts val="0"/>
              </a:spcBef>
              <a:spcAft>
                <a:spcPts val="0"/>
              </a:spcAft>
              <a:buSzPts val="500"/>
              <a:buNone/>
              <a:defRPr/>
            </a:lvl2pPr>
            <a:lvl3pPr lvl="2" algn="l">
              <a:lnSpc>
                <a:spcPct val="100000"/>
              </a:lnSpc>
              <a:spcBef>
                <a:spcPts val="0"/>
              </a:spcBef>
              <a:spcAft>
                <a:spcPts val="0"/>
              </a:spcAft>
              <a:buSzPts val="500"/>
              <a:buNone/>
              <a:defRPr/>
            </a:lvl3pPr>
            <a:lvl4pPr lvl="3" algn="l">
              <a:lnSpc>
                <a:spcPct val="100000"/>
              </a:lnSpc>
              <a:spcBef>
                <a:spcPts val="0"/>
              </a:spcBef>
              <a:spcAft>
                <a:spcPts val="0"/>
              </a:spcAft>
              <a:buSzPts val="500"/>
              <a:buNone/>
              <a:defRPr/>
            </a:lvl4pPr>
            <a:lvl5pPr lvl="4" algn="l">
              <a:lnSpc>
                <a:spcPct val="100000"/>
              </a:lnSpc>
              <a:spcBef>
                <a:spcPts val="0"/>
              </a:spcBef>
              <a:spcAft>
                <a:spcPts val="0"/>
              </a:spcAft>
              <a:buSzPts val="500"/>
              <a:buNone/>
              <a:defRPr/>
            </a:lvl5pPr>
            <a:lvl6pPr lvl="5" algn="l">
              <a:lnSpc>
                <a:spcPct val="100000"/>
              </a:lnSpc>
              <a:spcBef>
                <a:spcPts val="0"/>
              </a:spcBef>
              <a:spcAft>
                <a:spcPts val="0"/>
              </a:spcAft>
              <a:buSzPts val="500"/>
              <a:buNone/>
              <a:defRPr/>
            </a:lvl6pPr>
            <a:lvl7pPr lvl="6" algn="l">
              <a:lnSpc>
                <a:spcPct val="100000"/>
              </a:lnSpc>
              <a:spcBef>
                <a:spcPts val="0"/>
              </a:spcBef>
              <a:spcAft>
                <a:spcPts val="0"/>
              </a:spcAft>
              <a:buSzPts val="500"/>
              <a:buNone/>
              <a:defRPr/>
            </a:lvl7pPr>
            <a:lvl8pPr lvl="7" algn="l">
              <a:lnSpc>
                <a:spcPct val="100000"/>
              </a:lnSpc>
              <a:spcBef>
                <a:spcPts val="0"/>
              </a:spcBef>
              <a:spcAft>
                <a:spcPts val="0"/>
              </a:spcAft>
              <a:buSzPts val="500"/>
              <a:buNone/>
              <a:defRPr/>
            </a:lvl8pPr>
            <a:lvl9pPr lvl="8" algn="l">
              <a:lnSpc>
                <a:spcPct val="100000"/>
              </a:lnSpc>
              <a:spcBef>
                <a:spcPts val="0"/>
              </a:spcBef>
              <a:spcAft>
                <a:spcPts val="0"/>
              </a:spcAft>
              <a:buSzPts val="500"/>
              <a:buNone/>
              <a:defRPr/>
            </a:lvl9pPr>
          </a:lstStyle>
          <a:p/>
        </p:txBody>
      </p:sp>
      <p:sp>
        <p:nvSpPr>
          <p:cNvPr id="24" name="Google Shape;24;p15"/>
          <p:cNvSpPr txBox="1"/>
          <p:nvPr>
            <p:ph idx="12" type="sldNum"/>
          </p:nvPr>
        </p:nvSpPr>
        <p:spPr>
          <a:xfrm>
            <a:off x="4147200" y="3013200"/>
            <a:ext cx="1324800" cy="84000"/>
          </a:xfrm>
          <a:prstGeom prst="rect">
            <a:avLst/>
          </a:prstGeom>
          <a:noFill/>
          <a:ln>
            <a:noFill/>
          </a:ln>
        </p:spPr>
        <p:txBody>
          <a:bodyPr anchorCtr="0" anchor="t" bIns="0" lIns="0" spcFirstLastPara="1" rIns="0" wrap="square" tIns="0">
            <a:spAutoFit/>
          </a:bodyPr>
          <a:lstStyle>
            <a:lvl1pPr indent="0" lvl="0"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1pPr>
            <a:lvl2pPr indent="0" lvl="1"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2pPr>
            <a:lvl3pPr indent="0" lvl="2"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3pPr>
            <a:lvl4pPr indent="0" lvl="3"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4pPr>
            <a:lvl5pPr indent="0" lvl="4"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5pPr>
            <a:lvl6pPr indent="0" lvl="5"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6pPr>
            <a:lvl7pPr indent="0" lvl="6"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7pPr>
            <a:lvl8pPr indent="0" lvl="7"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8pPr>
            <a:lvl9pPr indent="0" lvl="8"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9pPr>
          </a:lstStyle>
          <a:p>
            <a:pPr indent="0" lvl="0" marL="0" rtl="0" algn="r">
              <a:spcBef>
                <a:spcPts val="0"/>
              </a:spcBef>
              <a:spcAft>
                <a:spcPts val="0"/>
              </a:spcAft>
              <a:buNone/>
            </a:pPr>
            <a:fld id="{00000000-1234-1234-1234-123412341234}" type="slidenum">
              <a:rPr lang="fi-FI"/>
              <a:t>‹#›</a:t>
            </a:fld>
            <a:endParaRPr/>
          </a:p>
        </p:txBody>
      </p:sp>
      <p:pic>
        <p:nvPicPr>
          <p:cNvPr id="25" name="Google Shape;25;p15"/>
          <p:cNvPicPr preferRelativeResize="0"/>
          <p:nvPr/>
        </p:nvPicPr>
        <p:blipFill rotWithShape="1">
          <a:blip r:embed="rId3">
            <a:alphaModFix/>
          </a:blip>
          <a:srcRect b="0" l="0" r="0" t="0"/>
          <a:stretch/>
        </p:blipFill>
        <p:spPr>
          <a:xfrm>
            <a:off x="2131587" y="2736646"/>
            <a:ext cx="1190950" cy="274835"/>
          </a:xfrm>
          <a:prstGeom prst="rect">
            <a:avLst/>
          </a:prstGeom>
          <a:noFill/>
          <a:ln>
            <a:noFill/>
          </a:ln>
        </p:spPr>
      </p:pic>
    </p:spTree>
  </p:cSld>
  <p:clrMapOvr>
    <a:masterClrMapping/>
  </p:clrMapOvr>
</p:sldLayout>
</file>

<file path=ppt/slideLayouts/slideLayout2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2_Title and Content">
  <p:cSld name="2_Title and Content">
    <p:spTree>
      <p:nvGrpSpPr>
        <p:cNvPr id="133" name="Shape 133"/>
        <p:cNvGrpSpPr/>
        <p:nvPr/>
      </p:nvGrpSpPr>
      <p:grpSpPr>
        <a:xfrm>
          <a:off x="0" y="0"/>
          <a:ext cx="0" cy="0"/>
          <a:chOff x="0" y="0"/>
          <a:chExt cx="0" cy="0"/>
        </a:xfrm>
      </p:grpSpPr>
      <p:sp>
        <p:nvSpPr>
          <p:cNvPr id="134" name="Google Shape;134;g61bdd4b2ff_0_427"/>
          <p:cNvSpPr/>
          <p:nvPr/>
        </p:nvSpPr>
        <p:spPr>
          <a:xfrm>
            <a:off x="2792947" y="0"/>
            <a:ext cx="2967000" cy="3240000"/>
          </a:xfrm>
          <a:prstGeom prst="rect">
            <a:avLst/>
          </a:prstGeom>
          <a:solidFill>
            <a:srgbClr val="FFE006"/>
          </a:solidFill>
          <a:ln>
            <a:noFill/>
          </a:ln>
        </p:spPr>
        <p:txBody>
          <a:bodyPr anchorCtr="0" anchor="ctr" bIns="16225" lIns="32450" spcFirstLastPara="1" rIns="32450" wrap="square" tIns="16225">
            <a:noAutofit/>
          </a:bodyPr>
          <a:lstStyle/>
          <a:p>
            <a:pPr indent="0" lvl="0" marL="0" marR="0" rtl="0" algn="ctr">
              <a:lnSpc>
                <a:spcPct val="100000"/>
              </a:lnSpc>
              <a:spcBef>
                <a:spcPts val="0"/>
              </a:spcBef>
              <a:spcAft>
                <a:spcPts val="0"/>
              </a:spcAft>
              <a:buClr>
                <a:srgbClr val="000000"/>
              </a:buClr>
              <a:buSzPts val="600"/>
              <a:buFont typeface="Arial"/>
              <a:buNone/>
            </a:pPr>
            <a:r>
              <a:t/>
            </a:r>
            <a:endParaRPr b="0" i="0" sz="600" u="none" cap="none" strike="noStrike">
              <a:solidFill>
                <a:schemeClr val="lt1"/>
              </a:solidFill>
              <a:latin typeface="Calibri"/>
              <a:ea typeface="Calibri"/>
              <a:cs typeface="Calibri"/>
              <a:sym typeface="Calibri"/>
            </a:endParaRPr>
          </a:p>
        </p:txBody>
      </p:sp>
      <p:sp>
        <p:nvSpPr>
          <p:cNvPr id="135" name="Google Shape;135;g61bdd4b2ff_0_427"/>
          <p:cNvSpPr txBox="1"/>
          <p:nvPr>
            <p:ph idx="11" type="ftr"/>
          </p:nvPr>
        </p:nvSpPr>
        <p:spPr>
          <a:xfrm>
            <a:off x="1958400" y="3013200"/>
            <a:ext cx="1843200" cy="84000"/>
          </a:xfrm>
          <a:prstGeom prst="rect">
            <a:avLst/>
          </a:prstGeom>
          <a:noFill/>
          <a:ln>
            <a:noFill/>
          </a:ln>
        </p:spPr>
        <p:txBody>
          <a:bodyPr anchorCtr="0" anchor="t" bIns="0" lIns="0" spcFirstLastPara="1" rIns="0" wrap="square" tIns="0">
            <a:noAutofit/>
          </a:bodyPr>
          <a:lstStyle>
            <a:lvl1pPr lvl="0" algn="ctr">
              <a:lnSpc>
                <a:spcPct val="100000"/>
              </a:lnSpc>
              <a:spcBef>
                <a:spcPts val="0"/>
              </a:spcBef>
              <a:spcAft>
                <a:spcPts val="0"/>
              </a:spcAft>
              <a:buSzPts val="500"/>
              <a:buNone/>
              <a:defRPr b="0" i="0">
                <a:solidFill>
                  <a:srgbClr val="888888"/>
                </a:solidFill>
                <a:latin typeface="Gill Sans"/>
                <a:ea typeface="Gill Sans"/>
                <a:cs typeface="Gill Sans"/>
                <a:sym typeface="Gill Sans"/>
              </a:defRPr>
            </a:lvl1pPr>
            <a:lvl2pPr lvl="1" algn="l">
              <a:lnSpc>
                <a:spcPct val="100000"/>
              </a:lnSpc>
              <a:spcBef>
                <a:spcPts val="0"/>
              </a:spcBef>
              <a:spcAft>
                <a:spcPts val="0"/>
              </a:spcAft>
              <a:buSzPts val="500"/>
              <a:buNone/>
              <a:defRPr/>
            </a:lvl2pPr>
            <a:lvl3pPr lvl="2" algn="l">
              <a:lnSpc>
                <a:spcPct val="100000"/>
              </a:lnSpc>
              <a:spcBef>
                <a:spcPts val="0"/>
              </a:spcBef>
              <a:spcAft>
                <a:spcPts val="0"/>
              </a:spcAft>
              <a:buSzPts val="500"/>
              <a:buNone/>
              <a:defRPr/>
            </a:lvl3pPr>
            <a:lvl4pPr lvl="3" algn="l">
              <a:lnSpc>
                <a:spcPct val="100000"/>
              </a:lnSpc>
              <a:spcBef>
                <a:spcPts val="0"/>
              </a:spcBef>
              <a:spcAft>
                <a:spcPts val="0"/>
              </a:spcAft>
              <a:buSzPts val="500"/>
              <a:buNone/>
              <a:defRPr/>
            </a:lvl4pPr>
            <a:lvl5pPr lvl="4" algn="l">
              <a:lnSpc>
                <a:spcPct val="100000"/>
              </a:lnSpc>
              <a:spcBef>
                <a:spcPts val="0"/>
              </a:spcBef>
              <a:spcAft>
                <a:spcPts val="0"/>
              </a:spcAft>
              <a:buSzPts val="500"/>
              <a:buNone/>
              <a:defRPr/>
            </a:lvl5pPr>
            <a:lvl6pPr lvl="5" algn="l">
              <a:lnSpc>
                <a:spcPct val="100000"/>
              </a:lnSpc>
              <a:spcBef>
                <a:spcPts val="0"/>
              </a:spcBef>
              <a:spcAft>
                <a:spcPts val="0"/>
              </a:spcAft>
              <a:buSzPts val="500"/>
              <a:buNone/>
              <a:defRPr/>
            </a:lvl6pPr>
            <a:lvl7pPr lvl="6" algn="l">
              <a:lnSpc>
                <a:spcPct val="100000"/>
              </a:lnSpc>
              <a:spcBef>
                <a:spcPts val="0"/>
              </a:spcBef>
              <a:spcAft>
                <a:spcPts val="0"/>
              </a:spcAft>
              <a:buSzPts val="500"/>
              <a:buNone/>
              <a:defRPr/>
            </a:lvl7pPr>
            <a:lvl8pPr lvl="7" algn="l">
              <a:lnSpc>
                <a:spcPct val="100000"/>
              </a:lnSpc>
              <a:spcBef>
                <a:spcPts val="0"/>
              </a:spcBef>
              <a:spcAft>
                <a:spcPts val="0"/>
              </a:spcAft>
              <a:buSzPts val="500"/>
              <a:buNone/>
              <a:defRPr/>
            </a:lvl8pPr>
            <a:lvl9pPr lvl="8" algn="l">
              <a:lnSpc>
                <a:spcPct val="100000"/>
              </a:lnSpc>
              <a:spcBef>
                <a:spcPts val="0"/>
              </a:spcBef>
              <a:spcAft>
                <a:spcPts val="0"/>
              </a:spcAft>
              <a:buSzPts val="500"/>
              <a:buNone/>
              <a:defRPr/>
            </a:lvl9pPr>
          </a:lstStyle>
          <a:p/>
        </p:txBody>
      </p:sp>
      <p:sp>
        <p:nvSpPr>
          <p:cNvPr id="136" name="Google Shape;136;g61bdd4b2ff_0_427"/>
          <p:cNvSpPr txBox="1"/>
          <p:nvPr>
            <p:ph idx="10" type="dt"/>
          </p:nvPr>
        </p:nvSpPr>
        <p:spPr>
          <a:xfrm>
            <a:off x="288000" y="3013200"/>
            <a:ext cx="1324800" cy="84000"/>
          </a:xfrm>
          <a:prstGeom prst="rect">
            <a:avLst/>
          </a:prstGeom>
          <a:noFill/>
          <a:ln>
            <a:noFill/>
          </a:ln>
        </p:spPr>
        <p:txBody>
          <a:bodyPr anchorCtr="0" anchor="t" bIns="0" lIns="0" spcFirstLastPara="1" rIns="0" wrap="square" tIns="0">
            <a:noAutofit/>
          </a:bodyPr>
          <a:lstStyle>
            <a:lvl1pPr lvl="0" algn="l">
              <a:lnSpc>
                <a:spcPct val="100000"/>
              </a:lnSpc>
              <a:spcBef>
                <a:spcPts val="0"/>
              </a:spcBef>
              <a:spcAft>
                <a:spcPts val="0"/>
              </a:spcAft>
              <a:buSzPts val="500"/>
              <a:buNone/>
              <a:defRPr b="0" i="0">
                <a:solidFill>
                  <a:srgbClr val="888888"/>
                </a:solidFill>
                <a:latin typeface="Gill Sans"/>
                <a:ea typeface="Gill Sans"/>
                <a:cs typeface="Gill Sans"/>
                <a:sym typeface="Gill Sans"/>
              </a:defRPr>
            </a:lvl1pPr>
            <a:lvl2pPr lvl="1" algn="l">
              <a:lnSpc>
                <a:spcPct val="100000"/>
              </a:lnSpc>
              <a:spcBef>
                <a:spcPts val="0"/>
              </a:spcBef>
              <a:spcAft>
                <a:spcPts val="0"/>
              </a:spcAft>
              <a:buSzPts val="500"/>
              <a:buNone/>
              <a:defRPr/>
            </a:lvl2pPr>
            <a:lvl3pPr lvl="2" algn="l">
              <a:lnSpc>
                <a:spcPct val="100000"/>
              </a:lnSpc>
              <a:spcBef>
                <a:spcPts val="0"/>
              </a:spcBef>
              <a:spcAft>
                <a:spcPts val="0"/>
              </a:spcAft>
              <a:buSzPts val="500"/>
              <a:buNone/>
              <a:defRPr/>
            </a:lvl3pPr>
            <a:lvl4pPr lvl="3" algn="l">
              <a:lnSpc>
                <a:spcPct val="100000"/>
              </a:lnSpc>
              <a:spcBef>
                <a:spcPts val="0"/>
              </a:spcBef>
              <a:spcAft>
                <a:spcPts val="0"/>
              </a:spcAft>
              <a:buSzPts val="500"/>
              <a:buNone/>
              <a:defRPr/>
            </a:lvl4pPr>
            <a:lvl5pPr lvl="4" algn="l">
              <a:lnSpc>
                <a:spcPct val="100000"/>
              </a:lnSpc>
              <a:spcBef>
                <a:spcPts val="0"/>
              </a:spcBef>
              <a:spcAft>
                <a:spcPts val="0"/>
              </a:spcAft>
              <a:buSzPts val="500"/>
              <a:buNone/>
              <a:defRPr/>
            </a:lvl5pPr>
            <a:lvl6pPr lvl="5" algn="l">
              <a:lnSpc>
                <a:spcPct val="100000"/>
              </a:lnSpc>
              <a:spcBef>
                <a:spcPts val="0"/>
              </a:spcBef>
              <a:spcAft>
                <a:spcPts val="0"/>
              </a:spcAft>
              <a:buSzPts val="500"/>
              <a:buNone/>
              <a:defRPr/>
            </a:lvl6pPr>
            <a:lvl7pPr lvl="6" algn="l">
              <a:lnSpc>
                <a:spcPct val="100000"/>
              </a:lnSpc>
              <a:spcBef>
                <a:spcPts val="0"/>
              </a:spcBef>
              <a:spcAft>
                <a:spcPts val="0"/>
              </a:spcAft>
              <a:buSzPts val="500"/>
              <a:buNone/>
              <a:defRPr/>
            </a:lvl7pPr>
            <a:lvl8pPr lvl="7" algn="l">
              <a:lnSpc>
                <a:spcPct val="100000"/>
              </a:lnSpc>
              <a:spcBef>
                <a:spcPts val="0"/>
              </a:spcBef>
              <a:spcAft>
                <a:spcPts val="0"/>
              </a:spcAft>
              <a:buSzPts val="500"/>
              <a:buNone/>
              <a:defRPr/>
            </a:lvl8pPr>
            <a:lvl9pPr lvl="8" algn="l">
              <a:lnSpc>
                <a:spcPct val="100000"/>
              </a:lnSpc>
              <a:spcBef>
                <a:spcPts val="0"/>
              </a:spcBef>
              <a:spcAft>
                <a:spcPts val="0"/>
              </a:spcAft>
              <a:buSzPts val="500"/>
              <a:buNone/>
              <a:defRPr/>
            </a:lvl9pPr>
          </a:lstStyle>
          <a:p/>
        </p:txBody>
      </p:sp>
      <p:sp>
        <p:nvSpPr>
          <p:cNvPr id="137" name="Google Shape;137;g61bdd4b2ff_0_427"/>
          <p:cNvSpPr txBox="1"/>
          <p:nvPr>
            <p:ph idx="12" type="sldNum"/>
          </p:nvPr>
        </p:nvSpPr>
        <p:spPr>
          <a:xfrm>
            <a:off x="4147200" y="3013200"/>
            <a:ext cx="1324800" cy="84000"/>
          </a:xfrm>
          <a:prstGeom prst="rect">
            <a:avLst/>
          </a:prstGeom>
          <a:noFill/>
          <a:ln>
            <a:noFill/>
          </a:ln>
        </p:spPr>
        <p:txBody>
          <a:bodyPr anchorCtr="0" anchor="t" bIns="0" lIns="0" spcFirstLastPara="1" rIns="0" wrap="square" tIns="0">
            <a:noAutofit/>
          </a:bodyPr>
          <a:lstStyle>
            <a:lvl1pPr indent="0" lvl="0"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1pPr>
            <a:lvl2pPr indent="0" lvl="1"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2pPr>
            <a:lvl3pPr indent="0" lvl="2"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3pPr>
            <a:lvl4pPr indent="0" lvl="3"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4pPr>
            <a:lvl5pPr indent="0" lvl="4"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5pPr>
            <a:lvl6pPr indent="0" lvl="5"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6pPr>
            <a:lvl7pPr indent="0" lvl="6"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7pPr>
            <a:lvl8pPr indent="0" lvl="7"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8pPr>
            <a:lvl9pPr indent="0" lvl="8"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9pPr>
          </a:lstStyle>
          <a:p>
            <a:pPr indent="0" lvl="0" marL="0" rtl="0" algn="r">
              <a:spcBef>
                <a:spcPts val="0"/>
              </a:spcBef>
              <a:spcAft>
                <a:spcPts val="0"/>
              </a:spcAft>
              <a:buNone/>
            </a:pPr>
            <a:fld id="{00000000-1234-1234-1234-123412341234}" type="slidenum">
              <a:rPr lang="fi-FI"/>
              <a:t>‹#›</a:t>
            </a:fld>
            <a:endParaRPr/>
          </a:p>
        </p:txBody>
      </p:sp>
      <p:pic>
        <p:nvPicPr>
          <p:cNvPr id="138" name="Google Shape;138;g61bdd4b2ff_0_427"/>
          <p:cNvPicPr preferRelativeResize="0"/>
          <p:nvPr/>
        </p:nvPicPr>
        <p:blipFill rotWithShape="1">
          <a:blip r:embed="rId2">
            <a:alphaModFix amt="13000"/>
          </a:blip>
          <a:srcRect b="0" l="0" r="0" t="0"/>
          <a:stretch/>
        </p:blipFill>
        <p:spPr>
          <a:xfrm>
            <a:off x="948142" y="110674"/>
            <a:ext cx="2935638" cy="3018651"/>
          </a:xfrm>
          <a:prstGeom prst="rect">
            <a:avLst/>
          </a:prstGeom>
          <a:noFill/>
          <a:ln>
            <a:noFill/>
          </a:ln>
        </p:spPr>
      </p:pic>
    </p:spTree>
  </p:cSld>
  <p:clrMapOvr>
    <a:masterClrMapping/>
  </p:clrMapOvr>
</p:sldLayout>
</file>

<file path=ppt/slideLayouts/slideLayout2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9_Title and Content">
  <p:cSld name="9_Title and Content">
    <p:spTree>
      <p:nvGrpSpPr>
        <p:cNvPr id="139" name="Shape 139"/>
        <p:cNvGrpSpPr/>
        <p:nvPr/>
      </p:nvGrpSpPr>
      <p:grpSpPr>
        <a:xfrm>
          <a:off x="0" y="0"/>
          <a:ext cx="0" cy="0"/>
          <a:chOff x="0" y="0"/>
          <a:chExt cx="0" cy="0"/>
        </a:xfrm>
      </p:grpSpPr>
      <p:sp>
        <p:nvSpPr>
          <p:cNvPr id="140" name="Google Shape;140;g61bdd4b2ff_0_433"/>
          <p:cNvSpPr/>
          <p:nvPr/>
        </p:nvSpPr>
        <p:spPr>
          <a:xfrm>
            <a:off x="0" y="0"/>
            <a:ext cx="5760000" cy="3240000"/>
          </a:xfrm>
          <a:prstGeom prst="rect">
            <a:avLst/>
          </a:prstGeom>
          <a:solidFill>
            <a:srgbClr val="29235C"/>
          </a:solidFill>
          <a:ln>
            <a:noFill/>
          </a:ln>
        </p:spPr>
        <p:txBody>
          <a:bodyPr anchorCtr="0" anchor="ctr" bIns="16225" lIns="32450" spcFirstLastPara="1" rIns="32450" wrap="square" tIns="16225">
            <a:noAutofit/>
          </a:bodyPr>
          <a:lstStyle/>
          <a:p>
            <a:pPr indent="0" lvl="0" marL="0" marR="0" rtl="0" algn="ctr">
              <a:lnSpc>
                <a:spcPct val="100000"/>
              </a:lnSpc>
              <a:spcBef>
                <a:spcPts val="0"/>
              </a:spcBef>
              <a:spcAft>
                <a:spcPts val="0"/>
              </a:spcAft>
              <a:buClr>
                <a:srgbClr val="000000"/>
              </a:buClr>
              <a:buSzPts val="600"/>
              <a:buFont typeface="Arial"/>
              <a:buNone/>
            </a:pPr>
            <a:r>
              <a:t/>
            </a:r>
            <a:endParaRPr b="0" i="0" sz="600" u="none" cap="none" strike="noStrike">
              <a:solidFill>
                <a:schemeClr val="lt1"/>
              </a:solidFill>
              <a:latin typeface="Calibri"/>
              <a:ea typeface="Calibri"/>
              <a:cs typeface="Calibri"/>
              <a:sym typeface="Calibri"/>
            </a:endParaRPr>
          </a:p>
        </p:txBody>
      </p:sp>
      <p:sp>
        <p:nvSpPr>
          <p:cNvPr id="141" name="Google Shape;141;g61bdd4b2ff_0_433"/>
          <p:cNvSpPr txBox="1"/>
          <p:nvPr>
            <p:ph idx="11" type="ftr"/>
          </p:nvPr>
        </p:nvSpPr>
        <p:spPr>
          <a:xfrm>
            <a:off x="1958400" y="3013200"/>
            <a:ext cx="1843200" cy="84000"/>
          </a:xfrm>
          <a:prstGeom prst="rect">
            <a:avLst/>
          </a:prstGeom>
          <a:noFill/>
          <a:ln>
            <a:noFill/>
          </a:ln>
        </p:spPr>
        <p:txBody>
          <a:bodyPr anchorCtr="0" anchor="t" bIns="0" lIns="0" spcFirstLastPara="1" rIns="0" wrap="square" tIns="0">
            <a:noAutofit/>
          </a:bodyPr>
          <a:lstStyle>
            <a:lvl1pPr lvl="0" algn="ctr">
              <a:lnSpc>
                <a:spcPct val="100000"/>
              </a:lnSpc>
              <a:spcBef>
                <a:spcPts val="0"/>
              </a:spcBef>
              <a:spcAft>
                <a:spcPts val="0"/>
              </a:spcAft>
              <a:buSzPts val="500"/>
              <a:buNone/>
              <a:defRPr b="0" i="0">
                <a:solidFill>
                  <a:srgbClr val="888888"/>
                </a:solidFill>
                <a:latin typeface="Gill Sans"/>
                <a:ea typeface="Gill Sans"/>
                <a:cs typeface="Gill Sans"/>
                <a:sym typeface="Gill Sans"/>
              </a:defRPr>
            </a:lvl1pPr>
            <a:lvl2pPr lvl="1" algn="l">
              <a:lnSpc>
                <a:spcPct val="100000"/>
              </a:lnSpc>
              <a:spcBef>
                <a:spcPts val="0"/>
              </a:spcBef>
              <a:spcAft>
                <a:spcPts val="0"/>
              </a:spcAft>
              <a:buSzPts val="500"/>
              <a:buNone/>
              <a:defRPr/>
            </a:lvl2pPr>
            <a:lvl3pPr lvl="2" algn="l">
              <a:lnSpc>
                <a:spcPct val="100000"/>
              </a:lnSpc>
              <a:spcBef>
                <a:spcPts val="0"/>
              </a:spcBef>
              <a:spcAft>
                <a:spcPts val="0"/>
              </a:spcAft>
              <a:buSzPts val="500"/>
              <a:buNone/>
              <a:defRPr/>
            </a:lvl3pPr>
            <a:lvl4pPr lvl="3" algn="l">
              <a:lnSpc>
                <a:spcPct val="100000"/>
              </a:lnSpc>
              <a:spcBef>
                <a:spcPts val="0"/>
              </a:spcBef>
              <a:spcAft>
                <a:spcPts val="0"/>
              </a:spcAft>
              <a:buSzPts val="500"/>
              <a:buNone/>
              <a:defRPr/>
            </a:lvl4pPr>
            <a:lvl5pPr lvl="4" algn="l">
              <a:lnSpc>
                <a:spcPct val="100000"/>
              </a:lnSpc>
              <a:spcBef>
                <a:spcPts val="0"/>
              </a:spcBef>
              <a:spcAft>
                <a:spcPts val="0"/>
              </a:spcAft>
              <a:buSzPts val="500"/>
              <a:buNone/>
              <a:defRPr/>
            </a:lvl5pPr>
            <a:lvl6pPr lvl="5" algn="l">
              <a:lnSpc>
                <a:spcPct val="100000"/>
              </a:lnSpc>
              <a:spcBef>
                <a:spcPts val="0"/>
              </a:spcBef>
              <a:spcAft>
                <a:spcPts val="0"/>
              </a:spcAft>
              <a:buSzPts val="500"/>
              <a:buNone/>
              <a:defRPr/>
            </a:lvl6pPr>
            <a:lvl7pPr lvl="6" algn="l">
              <a:lnSpc>
                <a:spcPct val="100000"/>
              </a:lnSpc>
              <a:spcBef>
                <a:spcPts val="0"/>
              </a:spcBef>
              <a:spcAft>
                <a:spcPts val="0"/>
              </a:spcAft>
              <a:buSzPts val="500"/>
              <a:buNone/>
              <a:defRPr/>
            </a:lvl7pPr>
            <a:lvl8pPr lvl="7" algn="l">
              <a:lnSpc>
                <a:spcPct val="100000"/>
              </a:lnSpc>
              <a:spcBef>
                <a:spcPts val="0"/>
              </a:spcBef>
              <a:spcAft>
                <a:spcPts val="0"/>
              </a:spcAft>
              <a:buSzPts val="500"/>
              <a:buNone/>
              <a:defRPr/>
            </a:lvl8pPr>
            <a:lvl9pPr lvl="8" algn="l">
              <a:lnSpc>
                <a:spcPct val="100000"/>
              </a:lnSpc>
              <a:spcBef>
                <a:spcPts val="0"/>
              </a:spcBef>
              <a:spcAft>
                <a:spcPts val="0"/>
              </a:spcAft>
              <a:buSzPts val="500"/>
              <a:buNone/>
              <a:defRPr/>
            </a:lvl9pPr>
          </a:lstStyle>
          <a:p/>
        </p:txBody>
      </p:sp>
      <p:sp>
        <p:nvSpPr>
          <p:cNvPr id="142" name="Google Shape;142;g61bdd4b2ff_0_433"/>
          <p:cNvSpPr txBox="1"/>
          <p:nvPr>
            <p:ph idx="10" type="dt"/>
          </p:nvPr>
        </p:nvSpPr>
        <p:spPr>
          <a:xfrm>
            <a:off x="288000" y="3013200"/>
            <a:ext cx="1324800" cy="84000"/>
          </a:xfrm>
          <a:prstGeom prst="rect">
            <a:avLst/>
          </a:prstGeom>
          <a:noFill/>
          <a:ln>
            <a:noFill/>
          </a:ln>
        </p:spPr>
        <p:txBody>
          <a:bodyPr anchorCtr="0" anchor="t" bIns="0" lIns="0" spcFirstLastPara="1" rIns="0" wrap="square" tIns="0">
            <a:noAutofit/>
          </a:bodyPr>
          <a:lstStyle>
            <a:lvl1pPr lvl="0" algn="l">
              <a:lnSpc>
                <a:spcPct val="100000"/>
              </a:lnSpc>
              <a:spcBef>
                <a:spcPts val="0"/>
              </a:spcBef>
              <a:spcAft>
                <a:spcPts val="0"/>
              </a:spcAft>
              <a:buSzPts val="500"/>
              <a:buNone/>
              <a:defRPr b="0" i="0">
                <a:solidFill>
                  <a:srgbClr val="888888"/>
                </a:solidFill>
                <a:latin typeface="Gill Sans"/>
                <a:ea typeface="Gill Sans"/>
                <a:cs typeface="Gill Sans"/>
                <a:sym typeface="Gill Sans"/>
              </a:defRPr>
            </a:lvl1pPr>
            <a:lvl2pPr lvl="1" algn="l">
              <a:lnSpc>
                <a:spcPct val="100000"/>
              </a:lnSpc>
              <a:spcBef>
                <a:spcPts val="0"/>
              </a:spcBef>
              <a:spcAft>
                <a:spcPts val="0"/>
              </a:spcAft>
              <a:buSzPts val="500"/>
              <a:buNone/>
              <a:defRPr/>
            </a:lvl2pPr>
            <a:lvl3pPr lvl="2" algn="l">
              <a:lnSpc>
                <a:spcPct val="100000"/>
              </a:lnSpc>
              <a:spcBef>
                <a:spcPts val="0"/>
              </a:spcBef>
              <a:spcAft>
                <a:spcPts val="0"/>
              </a:spcAft>
              <a:buSzPts val="500"/>
              <a:buNone/>
              <a:defRPr/>
            </a:lvl3pPr>
            <a:lvl4pPr lvl="3" algn="l">
              <a:lnSpc>
                <a:spcPct val="100000"/>
              </a:lnSpc>
              <a:spcBef>
                <a:spcPts val="0"/>
              </a:spcBef>
              <a:spcAft>
                <a:spcPts val="0"/>
              </a:spcAft>
              <a:buSzPts val="500"/>
              <a:buNone/>
              <a:defRPr/>
            </a:lvl4pPr>
            <a:lvl5pPr lvl="4" algn="l">
              <a:lnSpc>
                <a:spcPct val="100000"/>
              </a:lnSpc>
              <a:spcBef>
                <a:spcPts val="0"/>
              </a:spcBef>
              <a:spcAft>
                <a:spcPts val="0"/>
              </a:spcAft>
              <a:buSzPts val="500"/>
              <a:buNone/>
              <a:defRPr/>
            </a:lvl5pPr>
            <a:lvl6pPr lvl="5" algn="l">
              <a:lnSpc>
                <a:spcPct val="100000"/>
              </a:lnSpc>
              <a:spcBef>
                <a:spcPts val="0"/>
              </a:spcBef>
              <a:spcAft>
                <a:spcPts val="0"/>
              </a:spcAft>
              <a:buSzPts val="500"/>
              <a:buNone/>
              <a:defRPr/>
            </a:lvl6pPr>
            <a:lvl7pPr lvl="6" algn="l">
              <a:lnSpc>
                <a:spcPct val="100000"/>
              </a:lnSpc>
              <a:spcBef>
                <a:spcPts val="0"/>
              </a:spcBef>
              <a:spcAft>
                <a:spcPts val="0"/>
              </a:spcAft>
              <a:buSzPts val="500"/>
              <a:buNone/>
              <a:defRPr/>
            </a:lvl7pPr>
            <a:lvl8pPr lvl="7" algn="l">
              <a:lnSpc>
                <a:spcPct val="100000"/>
              </a:lnSpc>
              <a:spcBef>
                <a:spcPts val="0"/>
              </a:spcBef>
              <a:spcAft>
                <a:spcPts val="0"/>
              </a:spcAft>
              <a:buSzPts val="500"/>
              <a:buNone/>
              <a:defRPr/>
            </a:lvl8pPr>
            <a:lvl9pPr lvl="8" algn="l">
              <a:lnSpc>
                <a:spcPct val="100000"/>
              </a:lnSpc>
              <a:spcBef>
                <a:spcPts val="0"/>
              </a:spcBef>
              <a:spcAft>
                <a:spcPts val="0"/>
              </a:spcAft>
              <a:buSzPts val="500"/>
              <a:buNone/>
              <a:defRPr/>
            </a:lvl9pPr>
          </a:lstStyle>
          <a:p/>
        </p:txBody>
      </p:sp>
      <p:sp>
        <p:nvSpPr>
          <p:cNvPr id="143" name="Google Shape;143;g61bdd4b2ff_0_433"/>
          <p:cNvSpPr txBox="1"/>
          <p:nvPr>
            <p:ph idx="12" type="sldNum"/>
          </p:nvPr>
        </p:nvSpPr>
        <p:spPr>
          <a:xfrm>
            <a:off x="4147200" y="3013200"/>
            <a:ext cx="1324800" cy="84000"/>
          </a:xfrm>
          <a:prstGeom prst="rect">
            <a:avLst/>
          </a:prstGeom>
          <a:noFill/>
          <a:ln>
            <a:noFill/>
          </a:ln>
        </p:spPr>
        <p:txBody>
          <a:bodyPr anchorCtr="0" anchor="t" bIns="0" lIns="0" spcFirstLastPara="1" rIns="0" wrap="square" tIns="0">
            <a:noAutofit/>
          </a:bodyPr>
          <a:lstStyle>
            <a:lvl1pPr indent="0" lvl="0"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1pPr>
            <a:lvl2pPr indent="0" lvl="1"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2pPr>
            <a:lvl3pPr indent="0" lvl="2"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3pPr>
            <a:lvl4pPr indent="0" lvl="3"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4pPr>
            <a:lvl5pPr indent="0" lvl="4"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5pPr>
            <a:lvl6pPr indent="0" lvl="5"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6pPr>
            <a:lvl7pPr indent="0" lvl="6"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7pPr>
            <a:lvl8pPr indent="0" lvl="7"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8pPr>
            <a:lvl9pPr indent="0" lvl="8"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9pPr>
          </a:lstStyle>
          <a:p>
            <a:pPr indent="0" lvl="0" marL="0" rtl="0" algn="r">
              <a:spcBef>
                <a:spcPts val="0"/>
              </a:spcBef>
              <a:spcAft>
                <a:spcPts val="0"/>
              </a:spcAft>
              <a:buNone/>
            </a:pPr>
            <a:fld id="{00000000-1234-1234-1234-123412341234}" type="slidenum">
              <a:rPr lang="fi-FI"/>
              <a:t>‹#›</a:t>
            </a:fld>
            <a:endParaRPr/>
          </a:p>
        </p:txBody>
      </p:sp>
      <p:pic>
        <p:nvPicPr>
          <p:cNvPr id="144" name="Google Shape;144;g61bdd4b2ff_0_433"/>
          <p:cNvPicPr preferRelativeResize="0"/>
          <p:nvPr/>
        </p:nvPicPr>
        <p:blipFill rotWithShape="1">
          <a:blip r:embed="rId2">
            <a:alphaModFix amt="24000"/>
          </a:blip>
          <a:srcRect b="0" l="0" r="0" t="0"/>
          <a:stretch/>
        </p:blipFill>
        <p:spPr>
          <a:xfrm>
            <a:off x="950400" y="29622"/>
            <a:ext cx="2935638" cy="3018651"/>
          </a:xfrm>
          <a:prstGeom prst="rect">
            <a:avLst/>
          </a:prstGeom>
          <a:noFill/>
          <a:ln>
            <a:noFill/>
          </a:ln>
        </p:spPr>
      </p:pic>
    </p:spTree>
  </p:cSld>
  <p:clrMapOvr>
    <a:masterClrMapping/>
  </p:clrMapOvr>
</p:sldLayout>
</file>

<file path=ppt/slideLayouts/slideLayout2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3_Title and Content">
  <p:cSld name="3_Title and Content">
    <p:spTree>
      <p:nvGrpSpPr>
        <p:cNvPr id="145" name="Shape 145"/>
        <p:cNvGrpSpPr/>
        <p:nvPr/>
      </p:nvGrpSpPr>
      <p:grpSpPr>
        <a:xfrm>
          <a:off x="0" y="0"/>
          <a:ext cx="0" cy="0"/>
          <a:chOff x="0" y="0"/>
          <a:chExt cx="0" cy="0"/>
        </a:xfrm>
      </p:grpSpPr>
      <p:sp>
        <p:nvSpPr>
          <p:cNvPr id="146" name="Google Shape;146;g61bdd4b2ff_0_439"/>
          <p:cNvSpPr/>
          <p:nvPr/>
        </p:nvSpPr>
        <p:spPr>
          <a:xfrm>
            <a:off x="0" y="0"/>
            <a:ext cx="3721500" cy="3240000"/>
          </a:xfrm>
          <a:prstGeom prst="rect">
            <a:avLst/>
          </a:prstGeom>
          <a:solidFill>
            <a:srgbClr val="FFE006"/>
          </a:solidFill>
          <a:ln>
            <a:noFill/>
          </a:ln>
        </p:spPr>
        <p:txBody>
          <a:bodyPr anchorCtr="0" anchor="ctr" bIns="16225" lIns="32450" spcFirstLastPara="1" rIns="32450" wrap="square" tIns="16225">
            <a:noAutofit/>
          </a:bodyPr>
          <a:lstStyle/>
          <a:p>
            <a:pPr indent="0" lvl="0" marL="0" marR="0" rtl="0" algn="ctr">
              <a:lnSpc>
                <a:spcPct val="100000"/>
              </a:lnSpc>
              <a:spcBef>
                <a:spcPts val="0"/>
              </a:spcBef>
              <a:spcAft>
                <a:spcPts val="0"/>
              </a:spcAft>
              <a:buClr>
                <a:srgbClr val="000000"/>
              </a:buClr>
              <a:buSzPts val="600"/>
              <a:buFont typeface="Arial"/>
              <a:buNone/>
            </a:pPr>
            <a:r>
              <a:t/>
            </a:r>
            <a:endParaRPr b="0" i="0" sz="600" u="none" cap="none" strike="noStrike">
              <a:solidFill>
                <a:schemeClr val="lt1"/>
              </a:solidFill>
              <a:latin typeface="Calibri"/>
              <a:ea typeface="Calibri"/>
              <a:cs typeface="Calibri"/>
              <a:sym typeface="Calibri"/>
            </a:endParaRPr>
          </a:p>
        </p:txBody>
      </p:sp>
      <p:sp>
        <p:nvSpPr>
          <p:cNvPr id="147" name="Google Shape;147;g61bdd4b2ff_0_439"/>
          <p:cNvSpPr/>
          <p:nvPr/>
        </p:nvSpPr>
        <p:spPr>
          <a:xfrm>
            <a:off x="3373300" y="0"/>
            <a:ext cx="2386500" cy="3240000"/>
          </a:xfrm>
          <a:prstGeom prst="rect">
            <a:avLst/>
          </a:prstGeom>
          <a:solidFill>
            <a:schemeClr val="dk1"/>
          </a:solidFill>
          <a:ln>
            <a:noFill/>
          </a:ln>
        </p:spPr>
        <p:txBody>
          <a:bodyPr anchorCtr="0" anchor="ctr" bIns="16225" lIns="32450" spcFirstLastPara="1" rIns="32450" wrap="square" tIns="16225">
            <a:noAutofit/>
          </a:bodyPr>
          <a:lstStyle/>
          <a:p>
            <a:pPr indent="0" lvl="0" marL="0" marR="0" rtl="0" algn="ctr">
              <a:lnSpc>
                <a:spcPct val="100000"/>
              </a:lnSpc>
              <a:spcBef>
                <a:spcPts val="0"/>
              </a:spcBef>
              <a:spcAft>
                <a:spcPts val="0"/>
              </a:spcAft>
              <a:buClr>
                <a:srgbClr val="000000"/>
              </a:buClr>
              <a:buSzPts val="600"/>
              <a:buFont typeface="Arial"/>
              <a:buNone/>
            </a:pPr>
            <a:r>
              <a:t/>
            </a:r>
            <a:endParaRPr b="0" i="0" sz="600" u="none" cap="none" strike="noStrike">
              <a:solidFill>
                <a:schemeClr val="lt1"/>
              </a:solidFill>
              <a:latin typeface="Calibri"/>
              <a:ea typeface="Calibri"/>
              <a:cs typeface="Calibri"/>
              <a:sym typeface="Calibri"/>
            </a:endParaRPr>
          </a:p>
        </p:txBody>
      </p:sp>
      <p:sp>
        <p:nvSpPr>
          <p:cNvPr id="148" name="Google Shape;148;g61bdd4b2ff_0_439"/>
          <p:cNvSpPr txBox="1"/>
          <p:nvPr>
            <p:ph idx="11" type="ftr"/>
          </p:nvPr>
        </p:nvSpPr>
        <p:spPr>
          <a:xfrm>
            <a:off x="1958400" y="3013200"/>
            <a:ext cx="1843200" cy="84000"/>
          </a:xfrm>
          <a:prstGeom prst="rect">
            <a:avLst/>
          </a:prstGeom>
          <a:noFill/>
          <a:ln>
            <a:noFill/>
          </a:ln>
        </p:spPr>
        <p:txBody>
          <a:bodyPr anchorCtr="0" anchor="t" bIns="0" lIns="0" spcFirstLastPara="1" rIns="0" wrap="square" tIns="0">
            <a:noAutofit/>
          </a:bodyPr>
          <a:lstStyle>
            <a:lvl1pPr lvl="0" algn="ctr">
              <a:lnSpc>
                <a:spcPct val="100000"/>
              </a:lnSpc>
              <a:spcBef>
                <a:spcPts val="0"/>
              </a:spcBef>
              <a:spcAft>
                <a:spcPts val="0"/>
              </a:spcAft>
              <a:buSzPts val="500"/>
              <a:buNone/>
              <a:defRPr b="0" i="0">
                <a:solidFill>
                  <a:srgbClr val="888888"/>
                </a:solidFill>
                <a:latin typeface="Gill Sans"/>
                <a:ea typeface="Gill Sans"/>
                <a:cs typeface="Gill Sans"/>
                <a:sym typeface="Gill Sans"/>
              </a:defRPr>
            </a:lvl1pPr>
            <a:lvl2pPr lvl="1" algn="l">
              <a:lnSpc>
                <a:spcPct val="100000"/>
              </a:lnSpc>
              <a:spcBef>
                <a:spcPts val="0"/>
              </a:spcBef>
              <a:spcAft>
                <a:spcPts val="0"/>
              </a:spcAft>
              <a:buSzPts val="500"/>
              <a:buNone/>
              <a:defRPr/>
            </a:lvl2pPr>
            <a:lvl3pPr lvl="2" algn="l">
              <a:lnSpc>
                <a:spcPct val="100000"/>
              </a:lnSpc>
              <a:spcBef>
                <a:spcPts val="0"/>
              </a:spcBef>
              <a:spcAft>
                <a:spcPts val="0"/>
              </a:spcAft>
              <a:buSzPts val="500"/>
              <a:buNone/>
              <a:defRPr/>
            </a:lvl3pPr>
            <a:lvl4pPr lvl="3" algn="l">
              <a:lnSpc>
                <a:spcPct val="100000"/>
              </a:lnSpc>
              <a:spcBef>
                <a:spcPts val="0"/>
              </a:spcBef>
              <a:spcAft>
                <a:spcPts val="0"/>
              </a:spcAft>
              <a:buSzPts val="500"/>
              <a:buNone/>
              <a:defRPr/>
            </a:lvl4pPr>
            <a:lvl5pPr lvl="4" algn="l">
              <a:lnSpc>
                <a:spcPct val="100000"/>
              </a:lnSpc>
              <a:spcBef>
                <a:spcPts val="0"/>
              </a:spcBef>
              <a:spcAft>
                <a:spcPts val="0"/>
              </a:spcAft>
              <a:buSzPts val="500"/>
              <a:buNone/>
              <a:defRPr/>
            </a:lvl5pPr>
            <a:lvl6pPr lvl="5" algn="l">
              <a:lnSpc>
                <a:spcPct val="100000"/>
              </a:lnSpc>
              <a:spcBef>
                <a:spcPts val="0"/>
              </a:spcBef>
              <a:spcAft>
                <a:spcPts val="0"/>
              </a:spcAft>
              <a:buSzPts val="500"/>
              <a:buNone/>
              <a:defRPr/>
            </a:lvl6pPr>
            <a:lvl7pPr lvl="6" algn="l">
              <a:lnSpc>
                <a:spcPct val="100000"/>
              </a:lnSpc>
              <a:spcBef>
                <a:spcPts val="0"/>
              </a:spcBef>
              <a:spcAft>
                <a:spcPts val="0"/>
              </a:spcAft>
              <a:buSzPts val="500"/>
              <a:buNone/>
              <a:defRPr/>
            </a:lvl7pPr>
            <a:lvl8pPr lvl="7" algn="l">
              <a:lnSpc>
                <a:spcPct val="100000"/>
              </a:lnSpc>
              <a:spcBef>
                <a:spcPts val="0"/>
              </a:spcBef>
              <a:spcAft>
                <a:spcPts val="0"/>
              </a:spcAft>
              <a:buSzPts val="500"/>
              <a:buNone/>
              <a:defRPr/>
            </a:lvl8pPr>
            <a:lvl9pPr lvl="8" algn="l">
              <a:lnSpc>
                <a:spcPct val="100000"/>
              </a:lnSpc>
              <a:spcBef>
                <a:spcPts val="0"/>
              </a:spcBef>
              <a:spcAft>
                <a:spcPts val="0"/>
              </a:spcAft>
              <a:buSzPts val="500"/>
              <a:buNone/>
              <a:defRPr/>
            </a:lvl9pPr>
          </a:lstStyle>
          <a:p/>
        </p:txBody>
      </p:sp>
      <p:sp>
        <p:nvSpPr>
          <p:cNvPr id="149" name="Google Shape;149;g61bdd4b2ff_0_439"/>
          <p:cNvSpPr txBox="1"/>
          <p:nvPr>
            <p:ph idx="10" type="dt"/>
          </p:nvPr>
        </p:nvSpPr>
        <p:spPr>
          <a:xfrm>
            <a:off x="288000" y="3013200"/>
            <a:ext cx="1324800" cy="84000"/>
          </a:xfrm>
          <a:prstGeom prst="rect">
            <a:avLst/>
          </a:prstGeom>
          <a:noFill/>
          <a:ln>
            <a:noFill/>
          </a:ln>
        </p:spPr>
        <p:txBody>
          <a:bodyPr anchorCtr="0" anchor="t" bIns="0" lIns="0" spcFirstLastPara="1" rIns="0" wrap="square" tIns="0">
            <a:noAutofit/>
          </a:bodyPr>
          <a:lstStyle>
            <a:lvl1pPr lvl="0" algn="l">
              <a:lnSpc>
                <a:spcPct val="100000"/>
              </a:lnSpc>
              <a:spcBef>
                <a:spcPts val="0"/>
              </a:spcBef>
              <a:spcAft>
                <a:spcPts val="0"/>
              </a:spcAft>
              <a:buSzPts val="500"/>
              <a:buNone/>
              <a:defRPr b="0" i="0">
                <a:solidFill>
                  <a:srgbClr val="888888"/>
                </a:solidFill>
                <a:latin typeface="Gill Sans"/>
                <a:ea typeface="Gill Sans"/>
                <a:cs typeface="Gill Sans"/>
                <a:sym typeface="Gill Sans"/>
              </a:defRPr>
            </a:lvl1pPr>
            <a:lvl2pPr lvl="1" algn="l">
              <a:lnSpc>
                <a:spcPct val="100000"/>
              </a:lnSpc>
              <a:spcBef>
                <a:spcPts val="0"/>
              </a:spcBef>
              <a:spcAft>
                <a:spcPts val="0"/>
              </a:spcAft>
              <a:buSzPts val="500"/>
              <a:buNone/>
              <a:defRPr/>
            </a:lvl2pPr>
            <a:lvl3pPr lvl="2" algn="l">
              <a:lnSpc>
                <a:spcPct val="100000"/>
              </a:lnSpc>
              <a:spcBef>
                <a:spcPts val="0"/>
              </a:spcBef>
              <a:spcAft>
                <a:spcPts val="0"/>
              </a:spcAft>
              <a:buSzPts val="500"/>
              <a:buNone/>
              <a:defRPr/>
            </a:lvl3pPr>
            <a:lvl4pPr lvl="3" algn="l">
              <a:lnSpc>
                <a:spcPct val="100000"/>
              </a:lnSpc>
              <a:spcBef>
                <a:spcPts val="0"/>
              </a:spcBef>
              <a:spcAft>
                <a:spcPts val="0"/>
              </a:spcAft>
              <a:buSzPts val="500"/>
              <a:buNone/>
              <a:defRPr/>
            </a:lvl4pPr>
            <a:lvl5pPr lvl="4" algn="l">
              <a:lnSpc>
                <a:spcPct val="100000"/>
              </a:lnSpc>
              <a:spcBef>
                <a:spcPts val="0"/>
              </a:spcBef>
              <a:spcAft>
                <a:spcPts val="0"/>
              </a:spcAft>
              <a:buSzPts val="500"/>
              <a:buNone/>
              <a:defRPr/>
            </a:lvl5pPr>
            <a:lvl6pPr lvl="5" algn="l">
              <a:lnSpc>
                <a:spcPct val="100000"/>
              </a:lnSpc>
              <a:spcBef>
                <a:spcPts val="0"/>
              </a:spcBef>
              <a:spcAft>
                <a:spcPts val="0"/>
              </a:spcAft>
              <a:buSzPts val="500"/>
              <a:buNone/>
              <a:defRPr/>
            </a:lvl6pPr>
            <a:lvl7pPr lvl="6" algn="l">
              <a:lnSpc>
                <a:spcPct val="100000"/>
              </a:lnSpc>
              <a:spcBef>
                <a:spcPts val="0"/>
              </a:spcBef>
              <a:spcAft>
                <a:spcPts val="0"/>
              </a:spcAft>
              <a:buSzPts val="500"/>
              <a:buNone/>
              <a:defRPr/>
            </a:lvl7pPr>
            <a:lvl8pPr lvl="7" algn="l">
              <a:lnSpc>
                <a:spcPct val="100000"/>
              </a:lnSpc>
              <a:spcBef>
                <a:spcPts val="0"/>
              </a:spcBef>
              <a:spcAft>
                <a:spcPts val="0"/>
              </a:spcAft>
              <a:buSzPts val="500"/>
              <a:buNone/>
              <a:defRPr/>
            </a:lvl8pPr>
            <a:lvl9pPr lvl="8" algn="l">
              <a:lnSpc>
                <a:spcPct val="100000"/>
              </a:lnSpc>
              <a:spcBef>
                <a:spcPts val="0"/>
              </a:spcBef>
              <a:spcAft>
                <a:spcPts val="0"/>
              </a:spcAft>
              <a:buSzPts val="500"/>
              <a:buNone/>
              <a:defRPr/>
            </a:lvl9pPr>
          </a:lstStyle>
          <a:p/>
        </p:txBody>
      </p:sp>
      <p:sp>
        <p:nvSpPr>
          <p:cNvPr id="150" name="Google Shape;150;g61bdd4b2ff_0_439"/>
          <p:cNvSpPr txBox="1"/>
          <p:nvPr>
            <p:ph idx="12" type="sldNum"/>
          </p:nvPr>
        </p:nvSpPr>
        <p:spPr>
          <a:xfrm>
            <a:off x="4147200" y="3013200"/>
            <a:ext cx="1324800" cy="84000"/>
          </a:xfrm>
          <a:prstGeom prst="rect">
            <a:avLst/>
          </a:prstGeom>
          <a:noFill/>
          <a:ln>
            <a:noFill/>
          </a:ln>
        </p:spPr>
        <p:txBody>
          <a:bodyPr anchorCtr="0" anchor="t" bIns="0" lIns="0" spcFirstLastPara="1" rIns="0" wrap="square" tIns="0">
            <a:noAutofit/>
          </a:bodyPr>
          <a:lstStyle>
            <a:lvl1pPr indent="0" lvl="0"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1pPr>
            <a:lvl2pPr indent="0" lvl="1"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2pPr>
            <a:lvl3pPr indent="0" lvl="2"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3pPr>
            <a:lvl4pPr indent="0" lvl="3"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4pPr>
            <a:lvl5pPr indent="0" lvl="4"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5pPr>
            <a:lvl6pPr indent="0" lvl="5"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6pPr>
            <a:lvl7pPr indent="0" lvl="6"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7pPr>
            <a:lvl8pPr indent="0" lvl="7"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8pPr>
            <a:lvl9pPr indent="0" lvl="8"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9pPr>
          </a:lstStyle>
          <a:p>
            <a:pPr indent="0" lvl="0" marL="0" rtl="0" algn="r">
              <a:spcBef>
                <a:spcPts val="0"/>
              </a:spcBef>
              <a:spcAft>
                <a:spcPts val="0"/>
              </a:spcAft>
              <a:buNone/>
            </a:pPr>
            <a:fld id="{00000000-1234-1234-1234-123412341234}" type="slidenum">
              <a:rPr lang="fi-FI"/>
              <a:t>‹#›</a:t>
            </a:fld>
            <a:endParaRP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6_Title and Content">
  <p:cSld name="6_Title and Content">
    <p:spTree>
      <p:nvGrpSpPr>
        <p:cNvPr id="151" name="Shape 151"/>
        <p:cNvGrpSpPr/>
        <p:nvPr/>
      </p:nvGrpSpPr>
      <p:grpSpPr>
        <a:xfrm>
          <a:off x="0" y="0"/>
          <a:ext cx="0" cy="0"/>
          <a:chOff x="0" y="0"/>
          <a:chExt cx="0" cy="0"/>
        </a:xfrm>
      </p:grpSpPr>
      <p:sp>
        <p:nvSpPr>
          <p:cNvPr id="152" name="Google Shape;152;g61bdd4b2ff_0_445"/>
          <p:cNvSpPr/>
          <p:nvPr/>
        </p:nvSpPr>
        <p:spPr>
          <a:xfrm>
            <a:off x="2792947" y="0"/>
            <a:ext cx="2967000" cy="3240000"/>
          </a:xfrm>
          <a:prstGeom prst="rect">
            <a:avLst/>
          </a:prstGeom>
          <a:solidFill>
            <a:srgbClr val="29235C"/>
          </a:solidFill>
          <a:ln>
            <a:noFill/>
          </a:ln>
        </p:spPr>
        <p:txBody>
          <a:bodyPr anchorCtr="0" anchor="ctr" bIns="16225" lIns="32450" spcFirstLastPara="1" rIns="32450" wrap="square" tIns="16225">
            <a:noAutofit/>
          </a:bodyPr>
          <a:lstStyle/>
          <a:p>
            <a:pPr indent="0" lvl="0" marL="0" marR="0" rtl="0" algn="ctr">
              <a:lnSpc>
                <a:spcPct val="100000"/>
              </a:lnSpc>
              <a:spcBef>
                <a:spcPts val="0"/>
              </a:spcBef>
              <a:spcAft>
                <a:spcPts val="0"/>
              </a:spcAft>
              <a:buClr>
                <a:srgbClr val="000000"/>
              </a:buClr>
              <a:buSzPts val="600"/>
              <a:buFont typeface="Arial"/>
              <a:buNone/>
            </a:pPr>
            <a:r>
              <a:t/>
            </a:r>
            <a:endParaRPr b="0" i="0" sz="600" u="none" cap="none" strike="noStrike">
              <a:solidFill>
                <a:schemeClr val="lt1"/>
              </a:solidFill>
              <a:latin typeface="Calibri"/>
              <a:ea typeface="Calibri"/>
              <a:cs typeface="Calibri"/>
              <a:sym typeface="Calibri"/>
            </a:endParaRPr>
          </a:p>
        </p:txBody>
      </p:sp>
      <p:sp>
        <p:nvSpPr>
          <p:cNvPr id="153" name="Google Shape;153;g61bdd4b2ff_0_445"/>
          <p:cNvSpPr txBox="1"/>
          <p:nvPr>
            <p:ph idx="11" type="ftr"/>
          </p:nvPr>
        </p:nvSpPr>
        <p:spPr>
          <a:xfrm>
            <a:off x="1958400" y="3013200"/>
            <a:ext cx="1843200" cy="84000"/>
          </a:xfrm>
          <a:prstGeom prst="rect">
            <a:avLst/>
          </a:prstGeom>
          <a:noFill/>
          <a:ln>
            <a:noFill/>
          </a:ln>
        </p:spPr>
        <p:txBody>
          <a:bodyPr anchorCtr="0" anchor="t" bIns="0" lIns="0" spcFirstLastPara="1" rIns="0" wrap="square" tIns="0">
            <a:noAutofit/>
          </a:bodyPr>
          <a:lstStyle>
            <a:lvl1pPr lvl="0" algn="ctr">
              <a:lnSpc>
                <a:spcPct val="100000"/>
              </a:lnSpc>
              <a:spcBef>
                <a:spcPts val="0"/>
              </a:spcBef>
              <a:spcAft>
                <a:spcPts val="0"/>
              </a:spcAft>
              <a:buSzPts val="500"/>
              <a:buNone/>
              <a:defRPr b="0" i="0">
                <a:solidFill>
                  <a:srgbClr val="888888"/>
                </a:solidFill>
                <a:latin typeface="Gill Sans"/>
                <a:ea typeface="Gill Sans"/>
                <a:cs typeface="Gill Sans"/>
                <a:sym typeface="Gill Sans"/>
              </a:defRPr>
            </a:lvl1pPr>
            <a:lvl2pPr lvl="1" algn="l">
              <a:lnSpc>
                <a:spcPct val="100000"/>
              </a:lnSpc>
              <a:spcBef>
                <a:spcPts val="0"/>
              </a:spcBef>
              <a:spcAft>
                <a:spcPts val="0"/>
              </a:spcAft>
              <a:buSzPts val="500"/>
              <a:buNone/>
              <a:defRPr/>
            </a:lvl2pPr>
            <a:lvl3pPr lvl="2" algn="l">
              <a:lnSpc>
                <a:spcPct val="100000"/>
              </a:lnSpc>
              <a:spcBef>
                <a:spcPts val="0"/>
              </a:spcBef>
              <a:spcAft>
                <a:spcPts val="0"/>
              </a:spcAft>
              <a:buSzPts val="500"/>
              <a:buNone/>
              <a:defRPr/>
            </a:lvl3pPr>
            <a:lvl4pPr lvl="3" algn="l">
              <a:lnSpc>
                <a:spcPct val="100000"/>
              </a:lnSpc>
              <a:spcBef>
                <a:spcPts val="0"/>
              </a:spcBef>
              <a:spcAft>
                <a:spcPts val="0"/>
              </a:spcAft>
              <a:buSzPts val="500"/>
              <a:buNone/>
              <a:defRPr/>
            </a:lvl4pPr>
            <a:lvl5pPr lvl="4" algn="l">
              <a:lnSpc>
                <a:spcPct val="100000"/>
              </a:lnSpc>
              <a:spcBef>
                <a:spcPts val="0"/>
              </a:spcBef>
              <a:spcAft>
                <a:spcPts val="0"/>
              </a:spcAft>
              <a:buSzPts val="500"/>
              <a:buNone/>
              <a:defRPr/>
            </a:lvl5pPr>
            <a:lvl6pPr lvl="5" algn="l">
              <a:lnSpc>
                <a:spcPct val="100000"/>
              </a:lnSpc>
              <a:spcBef>
                <a:spcPts val="0"/>
              </a:spcBef>
              <a:spcAft>
                <a:spcPts val="0"/>
              </a:spcAft>
              <a:buSzPts val="500"/>
              <a:buNone/>
              <a:defRPr/>
            </a:lvl6pPr>
            <a:lvl7pPr lvl="6" algn="l">
              <a:lnSpc>
                <a:spcPct val="100000"/>
              </a:lnSpc>
              <a:spcBef>
                <a:spcPts val="0"/>
              </a:spcBef>
              <a:spcAft>
                <a:spcPts val="0"/>
              </a:spcAft>
              <a:buSzPts val="500"/>
              <a:buNone/>
              <a:defRPr/>
            </a:lvl7pPr>
            <a:lvl8pPr lvl="7" algn="l">
              <a:lnSpc>
                <a:spcPct val="100000"/>
              </a:lnSpc>
              <a:spcBef>
                <a:spcPts val="0"/>
              </a:spcBef>
              <a:spcAft>
                <a:spcPts val="0"/>
              </a:spcAft>
              <a:buSzPts val="500"/>
              <a:buNone/>
              <a:defRPr/>
            </a:lvl8pPr>
            <a:lvl9pPr lvl="8" algn="l">
              <a:lnSpc>
                <a:spcPct val="100000"/>
              </a:lnSpc>
              <a:spcBef>
                <a:spcPts val="0"/>
              </a:spcBef>
              <a:spcAft>
                <a:spcPts val="0"/>
              </a:spcAft>
              <a:buSzPts val="500"/>
              <a:buNone/>
              <a:defRPr/>
            </a:lvl9pPr>
          </a:lstStyle>
          <a:p/>
        </p:txBody>
      </p:sp>
      <p:sp>
        <p:nvSpPr>
          <p:cNvPr id="154" name="Google Shape;154;g61bdd4b2ff_0_445"/>
          <p:cNvSpPr txBox="1"/>
          <p:nvPr>
            <p:ph idx="10" type="dt"/>
          </p:nvPr>
        </p:nvSpPr>
        <p:spPr>
          <a:xfrm>
            <a:off x="288000" y="3013200"/>
            <a:ext cx="1324800" cy="84000"/>
          </a:xfrm>
          <a:prstGeom prst="rect">
            <a:avLst/>
          </a:prstGeom>
          <a:noFill/>
          <a:ln>
            <a:noFill/>
          </a:ln>
        </p:spPr>
        <p:txBody>
          <a:bodyPr anchorCtr="0" anchor="t" bIns="0" lIns="0" spcFirstLastPara="1" rIns="0" wrap="square" tIns="0">
            <a:noAutofit/>
          </a:bodyPr>
          <a:lstStyle>
            <a:lvl1pPr lvl="0" algn="l">
              <a:lnSpc>
                <a:spcPct val="100000"/>
              </a:lnSpc>
              <a:spcBef>
                <a:spcPts val="0"/>
              </a:spcBef>
              <a:spcAft>
                <a:spcPts val="0"/>
              </a:spcAft>
              <a:buSzPts val="500"/>
              <a:buNone/>
              <a:defRPr b="0" i="0">
                <a:solidFill>
                  <a:srgbClr val="888888"/>
                </a:solidFill>
                <a:latin typeface="Gill Sans"/>
                <a:ea typeface="Gill Sans"/>
                <a:cs typeface="Gill Sans"/>
                <a:sym typeface="Gill Sans"/>
              </a:defRPr>
            </a:lvl1pPr>
            <a:lvl2pPr lvl="1" algn="l">
              <a:lnSpc>
                <a:spcPct val="100000"/>
              </a:lnSpc>
              <a:spcBef>
                <a:spcPts val="0"/>
              </a:spcBef>
              <a:spcAft>
                <a:spcPts val="0"/>
              </a:spcAft>
              <a:buSzPts val="500"/>
              <a:buNone/>
              <a:defRPr/>
            </a:lvl2pPr>
            <a:lvl3pPr lvl="2" algn="l">
              <a:lnSpc>
                <a:spcPct val="100000"/>
              </a:lnSpc>
              <a:spcBef>
                <a:spcPts val="0"/>
              </a:spcBef>
              <a:spcAft>
                <a:spcPts val="0"/>
              </a:spcAft>
              <a:buSzPts val="500"/>
              <a:buNone/>
              <a:defRPr/>
            </a:lvl3pPr>
            <a:lvl4pPr lvl="3" algn="l">
              <a:lnSpc>
                <a:spcPct val="100000"/>
              </a:lnSpc>
              <a:spcBef>
                <a:spcPts val="0"/>
              </a:spcBef>
              <a:spcAft>
                <a:spcPts val="0"/>
              </a:spcAft>
              <a:buSzPts val="500"/>
              <a:buNone/>
              <a:defRPr/>
            </a:lvl4pPr>
            <a:lvl5pPr lvl="4" algn="l">
              <a:lnSpc>
                <a:spcPct val="100000"/>
              </a:lnSpc>
              <a:spcBef>
                <a:spcPts val="0"/>
              </a:spcBef>
              <a:spcAft>
                <a:spcPts val="0"/>
              </a:spcAft>
              <a:buSzPts val="500"/>
              <a:buNone/>
              <a:defRPr/>
            </a:lvl5pPr>
            <a:lvl6pPr lvl="5" algn="l">
              <a:lnSpc>
                <a:spcPct val="100000"/>
              </a:lnSpc>
              <a:spcBef>
                <a:spcPts val="0"/>
              </a:spcBef>
              <a:spcAft>
                <a:spcPts val="0"/>
              </a:spcAft>
              <a:buSzPts val="500"/>
              <a:buNone/>
              <a:defRPr/>
            </a:lvl6pPr>
            <a:lvl7pPr lvl="6" algn="l">
              <a:lnSpc>
                <a:spcPct val="100000"/>
              </a:lnSpc>
              <a:spcBef>
                <a:spcPts val="0"/>
              </a:spcBef>
              <a:spcAft>
                <a:spcPts val="0"/>
              </a:spcAft>
              <a:buSzPts val="500"/>
              <a:buNone/>
              <a:defRPr/>
            </a:lvl7pPr>
            <a:lvl8pPr lvl="7" algn="l">
              <a:lnSpc>
                <a:spcPct val="100000"/>
              </a:lnSpc>
              <a:spcBef>
                <a:spcPts val="0"/>
              </a:spcBef>
              <a:spcAft>
                <a:spcPts val="0"/>
              </a:spcAft>
              <a:buSzPts val="500"/>
              <a:buNone/>
              <a:defRPr/>
            </a:lvl8pPr>
            <a:lvl9pPr lvl="8" algn="l">
              <a:lnSpc>
                <a:spcPct val="100000"/>
              </a:lnSpc>
              <a:spcBef>
                <a:spcPts val="0"/>
              </a:spcBef>
              <a:spcAft>
                <a:spcPts val="0"/>
              </a:spcAft>
              <a:buSzPts val="500"/>
              <a:buNone/>
              <a:defRPr/>
            </a:lvl9pPr>
          </a:lstStyle>
          <a:p/>
        </p:txBody>
      </p:sp>
      <p:sp>
        <p:nvSpPr>
          <p:cNvPr id="155" name="Google Shape;155;g61bdd4b2ff_0_445"/>
          <p:cNvSpPr txBox="1"/>
          <p:nvPr>
            <p:ph idx="12" type="sldNum"/>
          </p:nvPr>
        </p:nvSpPr>
        <p:spPr>
          <a:xfrm>
            <a:off x="4147200" y="3013200"/>
            <a:ext cx="1324800" cy="84000"/>
          </a:xfrm>
          <a:prstGeom prst="rect">
            <a:avLst/>
          </a:prstGeom>
          <a:noFill/>
          <a:ln>
            <a:noFill/>
          </a:ln>
        </p:spPr>
        <p:txBody>
          <a:bodyPr anchorCtr="0" anchor="t" bIns="0" lIns="0" spcFirstLastPara="1" rIns="0" wrap="square" tIns="0">
            <a:noAutofit/>
          </a:bodyPr>
          <a:lstStyle>
            <a:lvl1pPr indent="0" lvl="0"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1pPr>
            <a:lvl2pPr indent="0" lvl="1"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2pPr>
            <a:lvl3pPr indent="0" lvl="2"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3pPr>
            <a:lvl4pPr indent="0" lvl="3"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4pPr>
            <a:lvl5pPr indent="0" lvl="4"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5pPr>
            <a:lvl6pPr indent="0" lvl="5"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6pPr>
            <a:lvl7pPr indent="0" lvl="6"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7pPr>
            <a:lvl8pPr indent="0" lvl="7"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8pPr>
            <a:lvl9pPr indent="0" lvl="8"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9pPr>
          </a:lstStyle>
          <a:p>
            <a:pPr indent="0" lvl="0" marL="0" rtl="0" algn="r">
              <a:spcBef>
                <a:spcPts val="0"/>
              </a:spcBef>
              <a:spcAft>
                <a:spcPts val="0"/>
              </a:spcAft>
              <a:buNone/>
            </a:pPr>
            <a:fld id="{00000000-1234-1234-1234-123412341234}" type="slidenum">
              <a:rPr lang="fi-FI"/>
              <a:t>‹#›</a:t>
            </a:fld>
            <a:endParaRPr/>
          </a:p>
        </p:txBody>
      </p:sp>
      <p:pic>
        <p:nvPicPr>
          <p:cNvPr id="156" name="Google Shape;156;g61bdd4b2ff_0_445"/>
          <p:cNvPicPr preferRelativeResize="0"/>
          <p:nvPr/>
        </p:nvPicPr>
        <p:blipFill rotWithShape="1">
          <a:blip r:embed="rId2">
            <a:alphaModFix/>
          </a:blip>
          <a:srcRect b="0" l="0" r="0" t="0"/>
          <a:stretch/>
        </p:blipFill>
        <p:spPr>
          <a:xfrm>
            <a:off x="3034464" y="580285"/>
            <a:ext cx="1770695" cy="1820766"/>
          </a:xfrm>
          <a:prstGeom prst="rect">
            <a:avLst/>
          </a:prstGeom>
          <a:noFill/>
          <a:ln>
            <a:noFill/>
          </a:ln>
        </p:spPr>
      </p:pic>
    </p:spTree>
  </p:cSld>
  <p:clrMapOvr>
    <a:masterClrMapping/>
  </p:clrMapOvr>
</p:sldLayout>
</file>

<file path=ppt/slideLayouts/slideLayout2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4_Title and Content">
  <p:cSld name="4_Title and Content">
    <p:spTree>
      <p:nvGrpSpPr>
        <p:cNvPr id="157" name="Shape 157"/>
        <p:cNvGrpSpPr/>
        <p:nvPr/>
      </p:nvGrpSpPr>
      <p:grpSpPr>
        <a:xfrm>
          <a:off x="0" y="0"/>
          <a:ext cx="0" cy="0"/>
          <a:chOff x="0" y="0"/>
          <a:chExt cx="0" cy="0"/>
        </a:xfrm>
      </p:grpSpPr>
      <p:sp>
        <p:nvSpPr>
          <p:cNvPr id="158" name="Google Shape;158;g61bdd4b2ff_0_457"/>
          <p:cNvSpPr txBox="1"/>
          <p:nvPr>
            <p:ph idx="11" type="ftr"/>
          </p:nvPr>
        </p:nvSpPr>
        <p:spPr>
          <a:xfrm>
            <a:off x="1958400" y="3013200"/>
            <a:ext cx="1843200" cy="84000"/>
          </a:xfrm>
          <a:prstGeom prst="rect">
            <a:avLst/>
          </a:prstGeom>
          <a:noFill/>
          <a:ln>
            <a:noFill/>
          </a:ln>
        </p:spPr>
        <p:txBody>
          <a:bodyPr anchorCtr="0" anchor="t" bIns="0" lIns="0" spcFirstLastPara="1" rIns="0" wrap="square" tIns="0">
            <a:noAutofit/>
          </a:bodyPr>
          <a:lstStyle>
            <a:lvl1pPr lvl="0" algn="ctr">
              <a:lnSpc>
                <a:spcPct val="100000"/>
              </a:lnSpc>
              <a:spcBef>
                <a:spcPts val="0"/>
              </a:spcBef>
              <a:spcAft>
                <a:spcPts val="0"/>
              </a:spcAft>
              <a:buSzPts val="500"/>
              <a:buNone/>
              <a:defRPr b="0" i="0">
                <a:solidFill>
                  <a:srgbClr val="888888"/>
                </a:solidFill>
                <a:latin typeface="Gill Sans"/>
                <a:ea typeface="Gill Sans"/>
                <a:cs typeface="Gill Sans"/>
                <a:sym typeface="Gill Sans"/>
              </a:defRPr>
            </a:lvl1pPr>
            <a:lvl2pPr lvl="1" algn="l">
              <a:lnSpc>
                <a:spcPct val="100000"/>
              </a:lnSpc>
              <a:spcBef>
                <a:spcPts val="0"/>
              </a:spcBef>
              <a:spcAft>
                <a:spcPts val="0"/>
              </a:spcAft>
              <a:buSzPts val="500"/>
              <a:buNone/>
              <a:defRPr/>
            </a:lvl2pPr>
            <a:lvl3pPr lvl="2" algn="l">
              <a:lnSpc>
                <a:spcPct val="100000"/>
              </a:lnSpc>
              <a:spcBef>
                <a:spcPts val="0"/>
              </a:spcBef>
              <a:spcAft>
                <a:spcPts val="0"/>
              </a:spcAft>
              <a:buSzPts val="500"/>
              <a:buNone/>
              <a:defRPr/>
            </a:lvl3pPr>
            <a:lvl4pPr lvl="3" algn="l">
              <a:lnSpc>
                <a:spcPct val="100000"/>
              </a:lnSpc>
              <a:spcBef>
                <a:spcPts val="0"/>
              </a:spcBef>
              <a:spcAft>
                <a:spcPts val="0"/>
              </a:spcAft>
              <a:buSzPts val="500"/>
              <a:buNone/>
              <a:defRPr/>
            </a:lvl4pPr>
            <a:lvl5pPr lvl="4" algn="l">
              <a:lnSpc>
                <a:spcPct val="100000"/>
              </a:lnSpc>
              <a:spcBef>
                <a:spcPts val="0"/>
              </a:spcBef>
              <a:spcAft>
                <a:spcPts val="0"/>
              </a:spcAft>
              <a:buSzPts val="500"/>
              <a:buNone/>
              <a:defRPr/>
            </a:lvl5pPr>
            <a:lvl6pPr lvl="5" algn="l">
              <a:lnSpc>
                <a:spcPct val="100000"/>
              </a:lnSpc>
              <a:spcBef>
                <a:spcPts val="0"/>
              </a:spcBef>
              <a:spcAft>
                <a:spcPts val="0"/>
              </a:spcAft>
              <a:buSzPts val="500"/>
              <a:buNone/>
              <a:defRPr/>
            </a:lvl6pPr>
            <a:lvl7pPr lvl="6" algn="l">
              <a:lnSpc>
                <a:spcPct val="100000"/>
              </a:lnSpc>
              <a:spcBef>
                <a:spcPts val="0"/>
              </a:spcBef>
              <a:spcAft>
                <a:spcPts val="0"/>
              </a:spcAft>
              <a:buSzPts val="500"/>
              <a:buNone/>
              <a:defRPr/>
            </a:lvl7pPr>
            <a:lvl8pPr lvl="7" algn="l">
              <a:lnSpc>
                <a:spcPct val="100000"/>
              </a:lnSpc>
              <a:spcBef>
                <a:spcPts val="0"/>
              </a:spcBef>
              <a:spcAft>
                <a:spcPts val="0"/>
              </a:spcAft>
              <a:buSzPts val="500"/>
              <a:buNone/>
              <a:defRPr/>
            </a:lvl8pPr>
            <a:lvl9pPr lvl="8" algn="l">
              <a:lnSpc>
                <a:spcPct val="100000"/>
              </a:lnSpc>
              <a:spcBef>
                <a:spcPts val="0"/>
              </a:spcBef>
              <a:spcAft>
                <a:spcPts val="0"/>
              </a:spcAft>
              <a:buSzPts val="500"/>
              <a:buNone/>
              <a:defRPr/>
            </a:lvl9pPr>
          </a:lstStyle>
          <a:p/>
        </p:txBody>
      </p:sp>
      <p:sp>
        <p:nvSpPr>
          <p:cNvPr id="159" name="Google Shape;159;g61bdd4b2ff_0_457"/>
          <p:cNvSpPr txBox="1"/>
          <p:nvPr>
            <p:ph idx="10" type="dt"/>
          </p:nvPr>
        </p:nvSpPr>
        <p:spPr>
          <a:xfrm>
            <a:off x="288000" y="3013200"/>
            <a:ext cx="1324800" cy="84000"/>
          </a:xfrm>
          <a:prstGeom prst="rect">
            <a:avLst/>
          </a:prstGeom>
          <a:noFill/>
          <a:ln>
            <a:noFill/>
          </a:ln>
        </p:spPr>
        <p:txBody>
          <a:bodyPr anchorCtr="0" anchor="t" bIns="0" lIns="0" spcFirstLastPara="1" rIns="0" wrap="square" tIns="0">
            <a:noAutofit/>
          </a:bodyPr>
          <a:lstStyle>
            <a:lvl1pPr lvl="0" algn="l">
              <a:lnSpc>
                <a:spcPct val="100000"/>
              </a:lnSpc>
              <a:spcBef>
                <a:spcPts val="0"/>
              </a:spcBef>
              <a:spcAft>
                <a:spcPts val="0"/>
              </a:spcAft>
              <a:buSzPts val="500"/>
              <a:buNone/>
              <a:defRPr b="0" i="0">
                <a:solidFill>
                  <a:srgbClr val="888888"/>
                </a:solidFill>
                <a:latin typeface="Gill Sans"/>
                <a:ea typeface="Gill Sans"/>
                <a:cs typeface="Gill Sans"/>
                <a:sym typeface="Gill Sans"/>
              </a:defRPr>
            </a:lvl1pPr>
            <a:lvl2pPr lvl="1" algn="l">
              <a:lnSpc>
                <a:spcPct val="100000"/>
              </a:lnSpc>
              <a:spcBef>
                <a:spcPts val="0"/>
              </a:spcBef>
              <a:spcAft>
                <a:spcPts val="0"/>
              </a:spcAft>
              <a:buSzPts val="500"/>
              <a:buNone/>
              <a:defRPr/>
            </a:lvl2pPr>
            <a:lvl3pPr lvl="2" algn="l">
              <a:lnSpc>
                <a:spcPct val="100000"/>
              </a:lnSpc>
              <a:spcBef>
                <a:spcPts val="0"/>
              </a:spcBef>
              <a:spcAft>
                <a:spcPts val="0"/>
              </a:spcAft>
              <a:buSzPts val="500"/>
              <a:buNone/>
              <a:defRPr/>
            </a:lvl3pPr>
            <a:lvl4pPr lvl="3" algn="l">
              <a:lnSpc>
                <a:spcPct val="100000"/>
              </a:lnSpc>
              <a:spcBef>
                <a:spcPts val="0"/>
              </a:spcBef>
              <a:spcAft>
                <a:spcPts val="0"/>
              </a:spcAft>
              <a:buSzPts val="500"/>
              <a:buNone/>
              <a:defRPr/>
            </a:lvl4pPr>
            <a:lvl5pPr lvl="4" algn="l">
              <a:lnSpc>
                <a:spcPct val="100000"/>
              </a:lnSpc>
              <a:spcBef>
                <a:spcPts val="0"/>
              </a:spcBef>
              <a:spcAft>
                <a:spcPts val="0"/>
              </a:spcAft>
              <a:buSzPts val="500"/>
              <a:buNone/>
              <a:defRPr/>
            </a:lvl5pPr>
            <a:lvl6pPr lvl="5" algn="l">
              <a:lnSpc>
                <a:spcPct val="100000"/>
              </a:lnSpc>
              <a:spcBef>
                <a:spcPts val="0"/>
              </a:spcBef>
              <a:spcAft>
                <a:spcPts val="0"/>
              </a:spcAft>
              <a:buSzPts val="500"/>
              <a:buNone/>
              <a:defRPr/>
            </a:lvl6pPr>
            <a:lvl7pPr lvl="6" algn="l">
              <a:lnSpc>
                <a:spcPct val="100000"/>
              </a:lnSpc>
              <a:spcBef>
                <a:spcPts val="0"/>
              </a:spcBef>
              <a:spcAft>
                <a:spcPts val="0"/>
              </a:spcAft>
              <a:buSzPts val="500"/>
              <a:buNone/>
              <a:defRPr/>
            </a:lvl7pPr>
            <a:lvl8pPr lvl="7" algn="l">
              <a:lnSpc>
                <a:spcPct val="100000"/>
              </a:lnSpc>
              <a:spcBef>
                <a:spcPts val="0"/>
              </a:spcBef>
              <a:spcAft>
                <a:spcPts val="0"/>
              </a:spcAft>
              <a:buSzPts val="500"/>
              <a:buNone/>
              <a:defRPr/>
            </a:lvl8pPr>
            <a:lvl9pPr lvl="8" algn="l">
              <a:lnSpc>
                <a:spcPct val="100000"/>
              </a:lnSpc>
              <a:spcBef>
                <a:spcPts val="0"/>
              </a:spcBef>
              <a:spcAft>
                <a:spcPts val="0"/>
              </a:spcAft>
              <a:buSzPts val="500"/>
              <a:buNone/>
              <a:defRPr/>
            </a:lvl9pPr>
          </a:lstStyle>
          <a:p/>
        </p:txBody>
      </p:sp>
      <p:sp>
        <p:nvSpPr>
          <p:cNvPr id="160" name="Google Shape;160;g61bdd4b2ff_0_457"/>
          <p:cNvSpPr txBox="1"/>
          <p:nvPr>
            <p:ph idx="12" type="sldNum"/>
          </p:nvPr>
        </p:nvSpPr>
        <p:spPr>
          <a:xfrm>
            <a:off x="4147200" y="3013200"/>
            <a:ext cx="1324800" cy="84000"/>
          </a:xfrm>
          <a:prstGeom prst="rect">
            <a:avLst/>
          </a:prstGeom>
          <a:noFill/>
          <a:ln>
            <a:noFill/>
          </a:ln>
        </p:spPr>
        <p:txBody>
          <a:bodyPr anchorCtr="0" anchor="t" bIns="0" lIns="0" spcFirstLastPara="1" rIns="0" wrap="square" tIns="0">
            <a:noAutofit/>
          </a:bodyPr>
          <a:lstStyle>
            <a:lvl1pPr indent="0" lvl="0"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1pPr>
            <a:lvl2pPr indent="0" lvl="1"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2pPr>
            <a:lvl3pPr indent="0" lvl="2"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3pPr>
            <a:lvl4pPr indent="0" lvl="3"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4pPr>
            <a:lvl5pPr indent="0" lvl="4"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5pPr>
            <a:lvl6pPr indent="0" lvl="5"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6pPr>
            <a:lvl7pPr indent="0" lvl="6"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7pPr>
            <a:lvl8pPr indent="0" lvl="7"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8pPr>
            <a:lvl9pPr indent="0" lvl="8"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9pPr>
          </a:lstStyle>
          <a:p>
            <a:pPr indent="0" lvl="0" marL="0" rtl="0" algn="r">
              <a:spcBef>
                <a:spcPts val="0"/>
              </a:spcBef>
              <a:spcAft>
                <a:spcPts val="0"/>
              </a:spcAft>
              <a:buNone/>
            </a:pPr>
            <a:fld id="{00000000-1234-1234-1234-123412341234}" type="slidenum">
              <a:rPr lang="fi-FI"/>
              <a:t>‹#›</a:t>
            </a:fld>
            <a:endParaRPr/>
          </a:p>
        </p:txBody>
      </p:sp>
      <p:pic>
        <p:nvPicPr>
          <p:cNvPr id="161" name="Google Shape;161;g61bdd4b2ff_0_457"/>
          <p:cNvPicPr preferRelativeResize="0"/>
          <p:nvPr/>
        </p:nvPicPr>
        <p:blipFill rotWithShape="1">
          <a:blip r:embed="rId2">
            <a:alphaModFix amt="7000"/>
          </a:blip>
          <a:srcRect b="0" l="0" r="0" t="0"/>
          <a:stretch/>
        </p:blipFill>
        <p:spPr>
          <a:xfrm>
            <a:off x="1167960" y="315251"/>
            <a:ext cx="2537738" cy="2609499"/>
          </a:xfrm>
          <a:prstGeom prst="rect">
            <a:avLst/>
          </a:prstGeom>
          <a:noFill/>
          <a:ln>
            <a:noFill/>
          </a:ln>
        </p:spPr>
      </p:pic>
    </p:spTree>
  </p:cSld>
  <p:clrMapOvr>
    <a:masterClrMapping/>
  </p:clrMapOvr>
</p:sldLayout>
</file>

<file path=ppt/slideLayouts/slideLayout2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5_Title and Content">
  <p:cSld name="5_Title and Content">
    <p:spTree>
      <p:nvGrpSpPr>
        <p:cNvPr id="162" name="Shape 162"/>
        <p:cNvGrpSpPr/>
        <p:nvPr/>
      </p:nvGrpSpPr>
      <p:grpSpPr>
        <a:xfrm>
          <a:off x="0" y="0"/>
          <a:ext cx="0" cy="0"/>
          <a:chOff x="0" y="0"/>
          <a:chExt cx="0" cy="0"/>
        </a:xfrm>
      </p:grpSpPr>
      <p:sp>
        <p:nvSpPr>
          <p:cNvPr id="163" name="Google Shape;163;g61bdd4b2ff_0_462"/>
          <p:cNvSpPr/>
          <p:nvPr/>
        </p:nvSpPr>
        <p:spPr>
          <a:xfrm>
            <a:off x="0" y="2474252"/>
            <a:ext cx="5760000" cy="765600"/>
          </a:xfrm>
          <a:prstGeom prst="rect">
            <a:avLst/>
          </a:prstGeom>
          <a:solidFill>
            <a:srgbClr val="29235C"/>
          </a:solidFill>
          <a:ln>
            <a:noFill/>
          </a:ln>
        </p:spPr>
        <p:txBody>
          <a:bodyPr anchorCtr="0" anchor="ctr" bIns="16225" lIns="32450" spcFirstLastPara="1" rIns="32450" wrap="square" tIns="16225">
            <a:noAutofit/>
          </a:bodyPr>
          <a:lstStyle/>
          <a:p>
            <a:pPr indent="0" lvl="0" marL="0" marR="0" rtl="0" algn="ctr">
              <a:lnSpc>
                <a:spcPct val="100000"/>
              </a:lnSpc>
              <a:spcBef>
                <a:spcPts val="0"/>
              </a:spcBef>
              <a:spcAft>
                <a:spcPts val="0"/>
              </a:spcAft>
              <a:buClr>
                <a:srgbClr val="000000"/>
              </a:buClr>
              <a:buSzPts val="600"/>
              <a:buFont typeface="Arial"/>
              <a:buNone/>
            </a:pPr>
            <a:r>
              <a:t/>
            </a:r>
            <a:endParaRPr b="0" i="0" sz="600" u="none" cap="none" strike="noStrike">
              <a:solidFill>
                <a:schemeClr val="lt1"/>
              </a:solidFill>
              <a:latin typeface="Calibri"/>
              <a:ea typeface="Calibri"/>
              <a:cs typeface="Calibri"/>
              <a:sym typeface="Calibri"/>
            </a:endParaRPr>
          </a:p>
        </p:txBody>
      </p:sp>
      <p:sp>
        <p:nvSpPr>
          <p:cNvPr id="164" name="Google Shape;164;g61bdd4b2ff_0_462"/>
          <p:cNvSpPr txBox="1"/>
          <p:nvPr>
            <p:ph idx="11" type="ftr"/>
          </p:nvPr>
        </p:nvSpPr>
        <p:spPr>
          <a:xfrm>
            <a:off x="1958400" y="3013200"/>
            <a:ext cx="1843200" cy="84000"/>
          </a:xfrm>
          <a:prstGeom prst="rect">
            <a:avLst/>
          </a:prstGeom>
          <a:noFill/>
          <a:ln>
            <a:noFill/>
          </a:ln>
        </p:spPr>
        <p:txBody>
          <a:bodyPr anchorCtr="0" anchor="t" bIns="0" lIns="0" spcFirstLastPara="1" rIns="0" wrap="square" tIns="0">
            <a:noAutofit/>
          </a:bodyPr>
          <a:lstStyle>
            <a:lvl1pPr lvl="0" algn="ctr">
              <a:lnSpc>
                <a:spcPct val="100000"/>
              </a:lnSpc>
              <a:spcBef>
                <a:spcPts val="0"/>
              </a:spcBef>
              <a:spcAft>
                <a:spcPts val="0"/>
              </a:spcAft>
              <a:buSzPts val="500"/>
              <a:buNone/>
              <a:defRPr b="0" i="0">
                <a:solidFill>
                  <a:srgbClr val="888888"/>
                </a:solidFill>
                <a:latin typeface="Gill Sans"/>
                <a:ea typeface="Gill Sans"/>
                <a:cs typeface="Gill Sans"/>
                <a:sym typeface="Gill Sans"/>
              </a:defRPr>
            </a:lvl1pPr>
            <a:lvl2pPr lvl="1" algn="l">
              <a:lnSpc>
                <a:spcPct val="100000"/>
              </a:lnSpc>
              <a:spcBef>
                <a:spcPts val="0"/>
              </a:spcBef>
              <a:spcAft>
                <a:spcPts val="0"/>
              </a:spcAft>
              <a:buSzPts val="500"/>
              <a:buNone/>
              <a:defRPr/>
            </a:lvl2pPr>
            <a:lvl3pPr lvl="2" algn="l">
              <a:lnSpc>
                <a:spcPct val="100000"/>
              </a:lnSpc>
              <a:spcBef>
                <a:spcPts val="0"/>
              </a:spcBef>
              <a:spcAft>
                <a:spcPts val="0"/>
              </a:spcAft>
              <a:buSzPts val="500"/>
              <a:buNone/>
              <a:defRPr/>
            </a:lvl3pPr>
            <a:lvl4pPr lvl="3" algn="l">
              <a:lnSpc>
                <a:spcPct val="100000"/>
              </a:lnSpc>
              <a:spcBef>
                <a:spcPts val="0"/>
              </a:spcBef>
              <a:spcAft>
                <a:spcPts val="0"/>
              </a:spcAft>
              <a:buSzPts val="500"/>
              <a:buNone/>
              <a:defRPr/>
            </a:lvl4pPr>
            <a:lvl5pPr lvl="4" algn="l">
              <a:lnSpc>
                <a:spcPct val="100000"/>
              </a:lnSpc>
              <a:spcBef>
                <a:spcPts val="0"/>
              </a:spcBef>
              <a:spcAft>
                <a:spcPts val="0"/>
              </a:spcAft>
              <a:buSzPts val="500"/>
              <a:buNone/>
              <a:defRPr/>
            </a:lvl5pPr>
            <a:lvl6pPr lvl="5" algn="l">
              <a:lnSpc>
                <a:spcPct val="100000"/>
              </a:lnSpc>
              <a:spcBef>
                <a:spcPts val="0"/>
              </a:spcBef>
              <a:spcAft>
                <a:spcPts val="0"/>
              </a:spcAft>
              <a:buSzPts val="500"/>
              <a:buNone/>
              <a:defRPr/>
            </a:lvl6pPr>
            <a:lvl7pPr lvl="6" algn="l">
              <a:lnSpc>
                <a:spcPct val="100000"/>
              </a:lnSpc>
              <a:spcBef>
                <a:spcPts val="0"/>
              </a:spcBef>
              <a:spcAft>
                <a:spcPts val="0"/>
              </a:spcAft>
              <a:buSzPts val="500"/>
              <a:buNone/>
              <a:defRPr/>
            </a:lvl7pPr>
            <a:lvl8pPr lvl="7" algn="l">
              <a:lnSpc>
                <a:spcPct val="100000"/>
              </a:lnSpc>
              <a:spcBef>
                <a:spcPts val="0"/>
              </a:spcBef>
              <a:spcAft>
                <a:spcPts val="0"/>
              </a:spcAft>
              <a:buSzPts val="500"/>
              <a:buNone/>
              <a:defRPr/>
            </a:lvl8pPr>
            <a:lvl9pPr lvl="8" algn="l">
              <a:lnSpc>
                <a:spcPct val="100000"/>
              </a:lnSpc>
              <a:spcBef>
                <a:spcPts val="0"/>
              </a:spcBef>
              <a:spcAft>
                <a:spcPts val="0"/>
              </a:spcAft>
              <a:buSzPts val="500"/>
              <a:buNone/>
              <a:defRPr/>
            </a:lvl9pPr>
          </a:lstStyle>
          <a:p/>
        </p:txBody>
      </p:sp>
      <p:sp>
        <p:nvSpPr>
          <p:cNvPr id="165" name="Google Shape;165;g61bdd4b2ff_0_462"/>
          <p:cNvSpPr txBox="1"/>
          <p:nvPr>
            <p:ph idx="10" type="dt"/>
          </p:nvPr>
        </p:nvSpPr>
        <p:spPr>
          <a:xfrm>
            <a:off x="288000" y="3013200"/>
            <a:ext cx="1324800" cy="84000"/>
          </a:xfrm>
          <a:prstGeom prst="rect">
            <a:avLst/>
          </a:prstGeom>
          <a:noFill/>
          <a:ln>
            <a:noFill/>
          </a:ln>
        </p:spPr>
        <p:txBody>
          <a:bodyPr anchorCtr="0" anchor="t" bIns="0" lIns="0" spcFirstLastPara="1" rIns="0" wrap="square" tIns="0">
            <a:noAutofit/>
          </a:bodyPr>
          <a:lstStyle>
            <a:lvl1pPr lvl="0" algn="l">
              <a:lnSpc>
                <a:spcPct val="100000"/>
              </a:lnSpc>
              <a:spcBef>
                <a:spcPts val="0"/>
              </a:spcBef>
              <a:spcAft>
                <a:spcPts val="0"/>
              </a:spcAft>
              <a:buSzPts val="500"/>
              <a:buNone/>
              <a:defRPr b="0" i="0">
                <a:solidFill>
                  <a:srgbClr val="888888"/>
                </a:solidFill>
                <a:latin typeface="Gill Sans"/>
                <a:ea typeface="Gill Sans"/>
                <a:cs typeface="Gill Sans"/>
                <a:sym typeface="Gill Sans"/>
              </a:defRPr>
            </a:lvl1pPr>
            <a:lvl2pPr lvl="1" algn="l">
              <a:lnSpc>
                <a:spcPct val="100000"/>
              </a:lnSpc>
              <a:spcBef>
                <a:spcPts val="0"/>
              </a:spcBef>
              <a:spcAft>
                <a:spcPts val="0"/>
              </a:spcAft>
              <a:buSzPts val="500"/>
              <a:buNone/>
              <a:defRPr/>
            </a:lvl2pPr>
            <a:lvl3pPr lvl="2" algn="l">
              <a:lnSpc>
                <a:spcPct val="100000"/>
              </a:lnSpc>
              <a:spcBef>
                <a:spcPts val="0"/>
              </a:spcBef>
              <a:spcAft>
                <a:spcPts val="0"/>
              </a:spcAft>
              <a:buSzPts val="500"/>
              <a:buNone/>
              <a:defRPr/>
            </a:lvl3pPr>
            <a:lvl4pPr lvl="3" algn="l">
              <a:lnSpc>
                <a:spcPct val="100000"/>
              </a:lnSpc>
              <a:spcBef>
                <a:spcPts val="0"/>
              </a:spcBef>
              <a:spcAft>
                <a:spcPts val="0"/>
              </a:spcAft>
              <a:buSzPts val="500"/>
              <a:buNone/>
              <a:defRPr/>
            </a:lvl4pPr>
            <a:lvl5pPr lvl="4" algn="l">
              <a:lnSpc>
                <a:spcPct val="100000"/>
              </a:lnSpc>
              <a:spcBef>
                <a:spcPts val="0"/>
              </a:spcBef>
              <a:spcAft>
                <a:spcPts val="0"/>
              </a:spcAft>
              <a:buSzPts val="500"/>
              <a:buNone/>
              <a:defRPr/>
            </a:lvl5pPr>
            <a:lvl6pPr lvl="5" algn="l">
              <a:lnSpc>
                <a:spcPct val="100000"/>
              </a:lnSpc>
              <a:spcBef>
                <a:spcPts val="0"/>
              </a:spcBef>
              <a:spcAft>
                <a:spcPts val="0"/>
              </a:spcAft>
              <a:buSzPts val="500"/>
              <a:buNone/>
              <a:defRPr/>
            </a:lvl6pPr>
            <a:lvl7pPr lvl="6" algn="l">
              <a:lnSpc>
                <a:spcPct val="100000"/>
              </a:lnSpc>
              <a:spcBef>
                <a:spcPts val="0"/>
              </a:spcBef>
              <a:spcAft>
                <a:spcPts val="0"/>
              </a:spcAft>
              <a:buSzPts val="500"/>
              <a:buNone/>
              <a:defRPr/>
            </a:lvl7pPr>
            <a:lvl8pPr lvl="7" algn="l">
              <a:lnSpc>
                <a:spcPct val="100000"/>
              </a:lnSpc>
              <a:spcBef>
                <a:spcPts val="0"/>
              </a:spcBef>
              <a:spcAft>
                <a:spcPts val="0"/>
              </a:spcAft>
              <a:buSzPts val="500"/>
              <a:buNone/>
              <a:defRPr/>
            </a:lvl8pPr>
            <a:lvl9pPr lvl="8" algn="l">
              <a:lnSpc>
                <a:spcPct val="100000"/>
              </a:lnSpc>
              <a:spcBef>
                <a:spcPts val="0"/>
              </a:spcBef>
              <a:spcAft>
                <a:spcPts val="0"/>
              </a:spcAft>
              <a:buSzPts val="500"/>
              <a:buNone/>
              <a:defRPr/>
            </a:lvl9pPr>
          </a:lstStyle>
          <a:p/>
        </p:txBody>
      </p:sp>
      <p:sp>
        <p:nvSpPr>
          <p:cNvPr id="166" name="Google Shape;166;g61bdd4b2ff_0_462"/>
          <p:cNvSpPr txBox="1"/>
          <p:nvPr>
            <p:ph idx="12" type="sldNum"/>
          </p:nvPr>
        </p:nvSpPr>
        <p:spPr>
          <a:xfrm>
            <a:off x="4147200" y="3013200"/>
            <a:ext cx="1324800" cy="84000"/>
          </a:xfrm>
          <a:prstGeom prst="rect">
            <a:avLst/>
          </a:prstGeom>
          <a:noFill/>
          <a:ln>
            <a:noFill/>
          </a:ln>
        </p:spPr>
        <p:txBody>
          <a:bodyPr anchorCtr="0" anchor="t" bIns="0" lIns="0" spcFirstLastPara="1" rIns="0" wrap="square" tIns="0">
            <a:noAutofit/>
          </a:bodyPr>
          <a:lstStyle>
            <a:lvl1pPr indent="0" lvl="0"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1pPr>
            <a:lvl2pPr indent="0" lvl="1"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2pPr>
            <a:lvl3pPr indent="0" lvl="2"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3pPr>
            <a:lvl4pPr indent="0" lvl="3"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4pPr>
            <a:lvl5pPr indent="0" lvl="4"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5pPr>
            <a:lvl6pPr indent="0" lvl="5"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6pPr>
            <a:lvl7pPr indent="0" lvl="6"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7pPr>
            <a:lvl8pPr indent="0" lvl="7"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8pPr>
            <a:lvl9pPr indent="0" lvl="8"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9pPr>
          </a:lstStyle>
          <a:p>
            <a:pPr indent="0" lvl="0" marL="0" rtl="0" algn="r">
              <a:spcBef>
                <a:spcPts val="0"/>
              </a:spcBef>
              <a:spcAft>
                <a:spcPts val="0"/>
              </a:spcAft>
              <a:buNone/>
            </a:pPr>
            <a:fld id="{00000000-1234-1234-1234-123412341234}" type="slidenum">
              <a:rPr lang="fi-FI"/>
              <a:t>‹#›</a:t>
            </a:fld>
            <a:endParaRPr/>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obj">
  <p:cSld name="OBJECT">
    <p:spTree>
      <p:nvGrpSpPr>
        <p:cNvPr id="167" name="Shape 167"/>
        <p:cNvGrpSpPr/>
        <p:nvPr/>
      </p:nvGrpSpPr>
      <p:grpSpPr>
        <a:xfrm>
          <a:off x="0" y="0"/>
          <a:ext cx="0" cy="0"/>
          <a:chOff x="0" y="0"/>
          <a:chExt cx="0" cy="0"/>
        </a:xfrm>
      </p:grpSpPr>
      <p:sp>
        <p:nvSpPr>
          <p:cNvPr id="168" name="Google Shape;168;g61bdd4b2ff_0_467"/>
          <p:cNvSpPr txBox="1"/>
          <p:nvPr>
            <p:ph type="ctrTitle"/>
          </p:nvPr>
        </p:nvSpPr>
        <p:spPr>
          <a:xfrm>
            <a:off x="432000" y="1004400"/>
            <a:ext cx="4896000" cy="680400"/>
          </a:xfrm>
          <a:prstGeom prst="rect">
            <a:avLst/>
          </a:prstGeom>
          <a:noFill/>
          <a:ln>
            <a:noFill/>
          </a:ln>
        </p:spPr>
        <p:txBody>
          <a:bodyPr anchorCtr="0" anchor="t" bIns="0" lIns="0" spcFirstLastPara="1" rIns="0" wrap="square" tIns="0">
            <a:noAutofit/>
          </a:bodyPr>
          <a:lstStyle>
            <a:lvl1pPr lvl="0" algn="l">
              <a:lnSpc>
                <a:spcPct val="100000"/>
              </a:lnSpc>
              <a:spcBef>
                <a:spcPts val="0"/>
              </a:spcBef>
              <a:spcAft>
                <a:spcPts val="0"/>
              </a:spcAft>
              <a:buSzPts val="500"/>
              <a:buNone/>
              <a:defRPr/>
            </a:lvl1pPr>
            <a:lvl2pPr lvl="1" algn="l">
              <a:lnSpc>
                <a:spcPct val="100000"/>
              </a:lnSpc>
              <a:spcBef>
                <a:spcPts val="0"/>
              </a:spcBef>
              <a:spcAft>
                <a:spcPts val="0"/>
              </a:spcAft>
              <a:buSzPts val="500"/>
              <a:buNone/>
              <a:defRPr/>
            </a:lvl2pPr>
            <a:lvl3pPr lvl="2" algn="l">
              <a:lnSpc>
                <a:spcPct val="100000"/>
              </a:lnSpc>
              <a:spcBef>
                <a:spcPts val="0"/>
              </a:spcBef>
              <a:spcAft>
                <a:spcPts val="0"/>
              </a:spcAft>
              <a:buSzPts val="500"/>
              <a:buNone/>
              <a:defRPr/>
            </a:lvl3pPr>
            <a:lvl4pPr lvl="3" algn="l">
              <a:lnSpc>
                <a:spcPct val="100000"/>
              </a:lnSpc>
              <a:spcBef>
                <a:spcPts val="0"/>
              </a:spcBef>
              <a:spcAft>
                <a:spcPts val="0"/>
              </a:spcAft>
              <a:buSzPts val="500"/>
              <a:buNone/>
              <a:defRPr/>
            </a:lvl4pPr>
            <a:lvl5pPr lvl="4" algn="l">
              <a:lnSpc>
                <a:spcPct val="100000"/>
              </a:lnSpc>
              <a:spcBef>
                <a:spcPts val="0"/>
              </a:spcBef>
              <a:spcAft>
                <a:spcPts val="0"/>
              </a:spcAft>
              <a:buSzPts val="500"/>
              <a:buNone/>
              <a:defRPr/>
            </a:lvl5pPr>
            <a:lvl6pPr lvl="5" algn="l">
              <a:lnSpc>
                <a:spcPct val="100000"/>
              </a:lnSpc>
              <a:spcBef>
                <a:spcPts val="0"/>
              </a:spcBef>
              <a:spcAft>
                <a:spcPts val="0"/>
              </a:spcAft>
              <a:buSzPts val="500"/>
              <a:buNone/>
              <a:defRPr/>
            </a:lvl6pPr>
            <a:lvl7pPr lvl="6" algn="l">
              <a:lnSpc>
                <a:spcPct val="100000"/>
              </a:lnSpc>
              <a:spcBef>
                <a:spcPts val="0"/>
              </a:spcBef>
              <a:spcAft>
                <a:spcPts val="0"/>
              </a:spcAft>
              <a:buSzPts val="500"/>
              <a:buNone/>
              <a:defRPr/>
            </a:lvl7pPr>
            <a:lvl8pPr lvl="7" algn="l">
              <a:lnSpc>
                <a:spcPct val="100000"/>
              </a:lnSpc>
              <a:spcBef>
                <a:spcPts val="0"/>
              </a:spcBef>
              <a:spcAft>
                <a:spcPts val="0"/>
              </a:spcAft>
              <a:buSzPts val="500"/>
              <a:buNone/>
              <a:defRPr/>
            </a:lvl8pPr>
            <a:lvl9pPr lvl="8" algn="l">
              <a:lnSpc>
                <a:spcPct val="100000"/>
              </a:lnSpc>
              <a:spcBef>
                <a:spcPts val="0"/>
              </a:spcBef>
              <a:spcAft>
                <a:spcPts val="0"/>
              </a:spcAft>
              <a:buSzPts val="500"/>
              <a:buNone/>
              <a:defRPr/>
            </a:lvl9pPr>
          </a:lstStyle>
          <a:p/>
        </p:txBody>
      </p:sp>
      <p:sp>
        <p:nvSpPr>
          <p:cNvPr id="169" name="Google Shape;169;g61bdd4b2ff_0_467"/>
          <p:cNvSpPr txBox="1"/>
          <p:nvPr>
            <p:ph idx="1" type="subTitle"/>
          </p:nvPr>
        </p:nvSpPr>
        <p:spPr>
          <a:xfrm>
            <a:off x="864000" y="1814400"/>
            <a:ext cx="4032000" cy="810000"/>
          </a:xfrm>
          <a:prstGeom prst="rect">
            <a:avLst/>
          </a:prstGeom>
          <a:noFill/>
          <a:ln>
            <a:noFill/>
          </a:ln>
        </p:spPr>
        <p:txBody>
          <a:bodyPr anchorCtr="0" anchor="t" bIns="0" lIns="0" spcFirstLastPara="1" rIns="0" wrap="square" tIns="0">
            <a:noAutofit/>
          </a:bodyPr>
          <a:lstStyle>
            <a:lvl1pPr lvl="0" algn="l">
              <a:lnSpc>
                <a:spcPct val="100000"/>
              </a:lnSpc>
              <a:spcBef>
                <a:spcPts val="0"/>
              </a:spcBef>
              <a:spcAft>
                <a:spcPts val="0"/>
              </a:spcAft>
              <a:buSzPts val="500"/>
              <a:buNone/>
              <a:defRPr/>
            </a:lvl1pPr>
            <a:lvl2pPr lvl="1" algn="l">
              <a:lnSpc>
                <a:spcPct val="100000"/>
              </a:lnSpc>
              <a:spcBef>
                <a:spcPts val="0"/>
              </a:spcBef>
              <a:spcAft>
                <a:spcPts val="0"/>
              </a:spcAft>
              <a:buSzPts val="500"/>
              <a:buNone/>
              <a:defRPr/>
            </a:lvl2pPr>
            <a:lvl3pPr lvl="2" algn="l">
              <a:lnSpc>
                <a:spcPct val="100000"/>
              </a:lnSpc>
              <a:spcBef>
                <a:spcPts val="0"/>
              </a:spcBef>
              <a:spcAft>
                <a:spcPts val="0"/>
              </a:spcAft>
              <a:buSzPts val="500"/>
              <a:buNone/>
              <a:defRPr/>
            </a:lvl3pPr>
            <a:lvl4pPr lvl="3" algn="l">
              <a:lnSpc>
                <a:spcPct val="100000"/>
              </a:lnSpc>
              <a:spcBef>
                <a:spcPts val="0"/>
              </a:spcBef>
              <a:spcAft>
                <a:spcPts val="0"/>
              </a:spcAft>
              <a:buSzPts val="500"/>
              <a:buNone/>
              <a:defRPr/>
            </a:lvl4pPr>
            <a:lvl5pPr lvl="4" algn="l">
              <a:lnSpc>
                <a:spcPct val="100000"/>
              </a:lnSpc>
              <a:spcBef>
                <a:spcPts val="0"/>
              </a:spcBef>
              <a:spcAft>
                <a:spcPts val="0"/>
              </a:spcAft>
              <a:buSzPts val="500"/>
              <a:buNone/>
              <a:defRPr/>
            </a:lvl5pPr>
            <a:lvl6pPr lvl="5" algn="l">
              <a:lnSpc>
                <a:spcPct val="100000"/>
              </a:lnSpc>
              <a:spcBef>
                <a:spcPts val="0"/>
              </a:spcBef>
              <a:spcAft>
                <a:spcPts val="0"/>
              </a:spcAft>
              <a:buSzPts val="500"/>
              <a:buNone/>
              <a:defRPr/>
            </a:lvl6pPr>
            <a:lvl7pPr lvl="6" algn="l">
              <a:lnSpc>
                <a:spcPct val="100000"/>
              </a:lnSpc>
              <a:spcBef>
                <a:spcPts val="0"/>
              </a:spcBef>
              <a:spcAft>
                <a:spcPts val="0"/>
              </a:spcAft>
              <a:buSzPts val="500"/>
              <a:buNone/>
              <a:defRPr/>
            </a:lvl7pPr>
            <a:lvl8pPr lvl="7" algn="l">
              <a:lnSpc>
                <a:spcPct val="100000"/>
              </a:lnSpc>
              <a:spcBef>
                <a:spcPts val="0"/>
              </a:spcBef>
              <a:spcAft>
                <a:spcPts val="0"/>
              </a:spcAft>
              <a:buSzPts val="500"/>
              <a:buNone/>
              <a:defRPr/>
            </a:lvl8pPr>
            <a:lvl9pPr lvl="8" algn="l">
              <a:lnSpc>
                <a:spcPct val="100000"/>
              </a:lnSpc>
              <a:spcBef>
                <a:spcPts val="0"/>
              </a:spcBef>
              <a:spcAft>
                <a:spcPts val="0"/>
              </a:spcAft>
              <a:buSzPts val="500"/>
              <a:buNone/>
              <a:defRPr/>
            </a:lvl9pPr>
          </a:lstStyle>
          <a:p/>
        </p:txBody>
      </p:sp>
      <p:sp>
        <p:nvSpPr>
          <p:cNvPr id="170" name="Google Shape;170;g61bdd4b2ff_0_467"/>
          <p:cNvSpPr txBox="1"/>
          <p:nvPr>
            <p:ph idx="11" type="ftr"/>
          </p:nvPr>
        </p:nvSpPr>
        <p:spPr>
          <a:xfrm>
            <a:off x="1958400" y="3013200"/>
            <a:ext cx="1843200" cy="162000"/>
          </a:xfrm>
          <a:prstGeom prst="rect">
            <a:avLst/>
          </a:prstGeom>
          <a:noFill/>
          <a:ln>
            <a:noFill/>
          </a:ln>
        </p:spPr>
        <p:txBody>
          <a:bodyPr anchorCtr="0" anchor="t" bIns="0" lIns="0" spcFirstLastPara="1" rIns="0" wrap="square" tIns="0">
            <a:noAutofit/>
          </a:bodyPr>
          <a:lstStyle>
            <a:lvl1pPr lvl="0" algn="ctr">
              <a:lnSpc>
                <a:spcPct val="100000"/>
              </a:lnSpc>
              <a:spcBef>
                <a:spcPts val="0"/>
              </a:spcBef>
              <a:spcAft>
                <a:spcPts val="0"/>
              </a:spcAft>
              <a:buSzPts val="500"/>
              <a:buNone/>
              <a:defRPr>
                <a:solidFill>
                  <a:srgbClr val="888888"/>
                </a:solidFill>
              </a:defRPr>
            </a:lvl1pPr>
            <a:lvl2pPr lvl="1" algn="l">
              <a:lnSpc>
                <a:spcPct val="100000"/>
              </a:lnSpc>
              <a:spcBef>
                <a:spcPts val="0"/>
              </a:spcBef>
              <a:spcAft>
                <a:spcPts val="0"/>
              </a:spcAft>
              <a:buSzPts val="500"/>
              <a:buNone/>
              <a:defRPr/>
            </a:lvl2pPr>
            <a:lvl3pPr lvl="2" algn="l">
              <a:lnSpc>
                <a:spcPct val="100000"/>
              </a:lnSpc>
              <a:spcBef>
                <a:spcPts val="0"/>
              </a:spcBef>
              <a:spcAft>
                <a:spcPts val="0"/>
              </a:spcAft>
              <a:buSzPts val="500"/>
              <a:buNone/>
              <a:defRPr/>
            </a:lvl3pPr>
            <a:lvl4pPr lvl="3" algn="l">
              <a:lnSpc>
                <a:spcPct val="100000"/>
              </a:lnSpc>
              <a:spcBef>
                <a:spcPts val="0"/>
              </a:spcBef>
              <a:spcAft>
                <a:spcPts val="0"/>
              </a:spcAft>
              <a:buSzPts val="500"/>
              <a:buNone/>
              <a:defRPr/>
            </a:lvl4pPr>
            <a:lvl5pPr lvl="4" algn="l">
              <a:lnSpc>
                <a:spcPct val="100000"/>
              </a:lnSpc>
              <a:spcBef>
                <a:spcPts val="0"/>
              </a:spcBef>
              <a:spcAft>
                <a:spcPts val="0"/>
              </a:spcAft>
              <a:buSzPts val="500"/>
              <a:buNone/>
              <a:defRPr/>
            </a:lvl5pPr>
            <a:lvl6pPr lvl="5" algn="l">
              <a:lnSpc>
                <a:spcPct val="100000"/>
              </a:lnSpc>
              <a:spcBef>
                <a:spcPts val="0"/>
              </a:spcBef>
              <a:spcAft>
                <a:spcPts val="0"/>
              </a:spcAft>
              <a:buSzPts val="500"/>
              <a:buNone/>
              <a:defRPr/>
            </a:lvl6pPr>
            <a:lvl7pPr lvl="6" algn="l">
              <a:lnSpc>
                <a:spcPct val="100000"/>
              </a:lnSpc>
              <a:spcBef>
                <a:spcPts val="0"/>
              </a:spcBef>
              <a:spcAft>
                <a:spcPts val="0"/>
              </a:spcAft>
              <a:buSzPts val="500"/>
              <a:buNone/>
              <a:defRPr/>
            </a:lvl7pPr>
            <a:lvl8pPr lvl="7" algn="l">
              <a:lnSpc>
                <a:spcPct val="100000"/>
              </a:lnSpc>
              <a:spcBef>
                <a:spcPts val="0"/>
              </a:spcBef>
              <a:spcAft>
                <a:spcPts val="0"/>
              </a:spcAft>
              <a:buSzPts val="500"/>
              <a:buNone/>
              <a:defRPr/>
            </a:lvl8pPr>
            <a:lvl9pPr lvl="8" algn="l">
              <a:lnSpc>
                <a:spcPct val="100000"/>
              </a:lnSpc>
              <a:spcBef>
                <a:spcPts val="0"/>
              </a:spcBef>
              <a:spcAft>
                <a:spcPts val="0"/>
              </a:spcAft>
              <a:buSzPts val="500"/>
              <a:buNone/>
              <a:defRPr/>
            </a:lvl9pPr>
          </a:lstStyle>
          <a:p/>
        </p:txBody>
      </p:sp>
      <p:sp>
        <p:nvSpPr>
          <p:cNvPr id="171" name="Google Shape;171;g61bdd4b2ff_0_467"/>
          <p:cNvSpPr txBox="1"/>
          <p:nvPr>
            <p:ph idx="10" type="dt"/>
          </p:nvPr>
        </p:nvSpPr>
        <p:spPr>
          <a:xfrm>
            <a:off x="288000" y="3013200"/>
            <a:ext cx="1324800" cy="162000"/>
          </a:xfrm>
          <a:prstGeom prst="rect">
            <a:avLst/>
          </a:prstGeom>
          <a:noFill/>
          <a:ln>
            <a:noFill/>
          </a:ln>
        </p:spPr>
        <p:txBody>
          <a:bodyPr anchorCtr="0" anchor="t" bIns="0" lIns="0" spcFirstLastPara="1" rIns="0" wrap="square" tIns="0">
            <a:noAutofit/>
          </a:bodyPr>
          <a:lstStyle>
            <a:lvl1pPr lvl="0" algn="l">
              <a:lnSpc>
                <a:spcPct val="100000"/>
              </a:lnSpc>
              <a:spcBef>
                <a:spcPts val="0"/>
              </a:spcBef>
              <a:spcAft>
                <a:spcPts val="0"/>
              </a:spcAft>
              <a:buSzPts val="500"/>
              <a:buNone/>
              <a:defRPr>
                <a:solidFill>
                  <a:srgbClr val="888888"/>
                </a:solidFill>
              </a:defRPr>
            </a:lvl1pPr>
            <a:lvl2pPr lvl="1" algn="l">
              <a:lnSpc>
                <a:spcPct val="100000"/>
              </a:lnSpc>
              <a:spcBef>
                <a:spcPts val="0"/>
              </a:spcBef>
              <a:spcAft>
                <a:spcPts val="0"/>
              </a:spcAft>
              <a:buSzPts val="500"/>
              <a:buNone/>
              <a:defRPr/>
            </a:lvl2pPr>
            <a:lvl3pPr lvl="2" algn="l">
              <a:lnSpc>
                <a:spcPct val="100000"/>
              </a:lnSpc>
              <a:spcBef>
                <a:spcPts val="0"/>
              </a:spcBef>
              <a:spcAft>
                <a:spcPts val="0"/>
              </a:spcAft>
              <a:buSzPts val="500"/>
              <a:buNone/>
              <a:defRPr/>
            </a:lvl3pPr>
            <a:lvl4pPr lvl="3" algn="l">
              <a:lnSpc>
                <a:spcPct val="100000"/>
              </a:lnSpc>
              <a:spcBef>
                <a:spcPts val="0"/>
              </a:spcBef>
              <a:spcAft>
                <a:spcPts val="0"/>
              </a:spcAft>
              <a:buSzPts val="500"/>
              <a:buNone/>
              <a:defRPr/>
            </a:lvl4pPr>
            <a:lvl5pPr lvl="4" algn="l">
              <a:lnSpc>
                <a:spcPct val="100000"/>
              </a:lnSpc>
              <a:spcBef>
                <a:spcPts val="0"/>
              </a:spcBef>
              <a:spcAft>
                <a:spcPts val="0"/>
              </a:spcAft>
              <a:buSzPts val="500"/>
              <a:buNone/>
              <a:defRPr/>
            </a:lvl5pPr>
            <a:lvl6pPr lvl="5" algn="l">
              <a:lnSpc>
                <a:spcPct val="100000"/>
              </a:lnSpc>
              <a:spcBef>
                <a:spcPts val="0"/>
              </a:spcBef>
              <a:spcAft>
                <a:spcPts val="0"/>
              </a:spcAft>
              <a:buSzPts val="500"/>
              <a:buNone/>
              <a:defRPr/>
            </a:lvl6pPr>
            <a:lvl7pPr lvl="6" algn="l">
              <a:lnSpc>
                <a:spcPct val="100000"/>
              </a:lnSpc>
              <a:spcBef>
                <a:spcPts val="0"/>
              </a:spcBef>
              <a:spcAft>
                <a:spcPts val="0"/>
              </a:spcAft>
              <a:buSzPts val="500"/>
              <a:buNone/>
              <a:defRPr/>
            </a:lvl7pPr>
            <a:lvl8pPr lvl="7" algn="l">
              <a:lnSpc>
                <a:spcPct val="100000"/>
              </a:lnSpc>
              <a:spcBef>
                <a:spcPts val="0"/>
              </a:spcBef>
              <a:spcAft>
                <a:spcPts val="0"/>
              </a:spcAft>
              <a:buSzPts val="500"/>
              <a:buNone/>
              <a:defRPr/>
            </a:lvl8pPr>
            <a:lvl9pPr lvl="8" algn="l">
              <a:lnSpc>
                <a:spcPct val="100000"/>
              </a:lnSpc>
              <a:spcBef>
                <a:spcPts val="0"/>
              </a:spcBef>
              <a:spcAft>
                <a:spcPts val="0"/>
              </a:spcAft>
              <a:buSzPts val="500"/>
              <a:buNone/>
              <a:defRPr/>
            </a:lvl9pPr>
          </a:lstStyle>
          <a:p/>
        </p:txBody>
      </p:sp>
      <p:sp>
        <p:nvSpPr>
          <p:cNvPr id="172" name="Google Shape;172;g61bdd4b2ff_0_467"/>
          <p:cNvSpPr txBox="1"/>
          <p:nvPr>
            <p:ph idx="12" type="sldNum"/>
          </p:nvPr>
        </p:nvSpPr>
        <p:spPr>
          <a:xfrm>
            <a:off x="4147200" y="3013200"/>
            <a:ext cx="1324800" cy="162000"/>
          </a:xfrm>
          <a:prstGeom prst="rect">
            <a:avLst/>
          </a:prstGeom>
          <a:noFill/>
          <a:ln>
            <a:noFill/>
          </a:ln>
        </p:spPr>
        <p:txBody>
          <a:bodyPr anchorCtr="0" anchor="t" bIns="0" lIns="0" spcFirstLastPara="1" rIns="0" wrap="square" tIns="0">
            <a:noAutofit/>
          </a:bodyPr>
          <a:lstStyle>
            <a:lvl1pPr indent="0" lvl="0"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fi-FI"/>
              <a:t>‹#›</a:t>
            </a:fld>
            <a:endParaRPr/>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p:cSld name="Two Content">
    <p:spTree>
      <p:nvGrpSpPr>
        <p:cNvPr id="173" name="Shape 173"/>
        <p:cNvGrpSpPr/>
        <p:nvPr/>
      </p:nvGrpSpPr>
      <p:grpSpPr>
        <a:xfrm>
          <a:off x="0" y="0"/>
          <a:ext cx="0" cy="0"/>
          <a:chOff x="0" y="0"/>
          <a:chExt cx="0" cy="0"/>
        </a:xfrm>
      </p:grpSpPr>
      <p:sp>
        <p:nvSpPr>
          <p:cNvPr id="174" name="Google Shape;174;g61bdd4b2ff_0_473"/>
          <p:cNvSpPr txBox="1"/>
          <p:nvPr>
            <p:ph type="title"/>
          </p:nvPr>
        </p:nvSpPr>
        <p:spPr>
          <a:xfrm>
            <a:off x="908770" y="118210"/>
            <a:ext cx="3942600" cy="164700"/>
          </a:xfrm>
          <a:prstGeom prst="rect">
            <a:avLst/>
          </a:prstGeom>
          <a:noFill/>
          <a:ln>
            <a:noFill/>
          </a:ln>
        </p:spPr>
        <p:txBody>
          <a:bodyPr anchorCtr="0" anchor="t" bIns="0" lIns="0" spcFirstLastPara="1" rIns="0" wrap="square" tIns="0">
            <a:noAutofit/>
          </a:bodyPr>
          <a:lstStyle>
            <a:lvl1pPr lvl="0" algn="l">
              <a:lnSpc>
                <a:spcPct val="100000"/>
              </a:lnSpc>
              <a:spcBef>
                <a:spcPts val="0"/>
              </a:spcBef>
              <a:spcAft>
                <a:spcPts val="0"/>
              </a:spcAft>
              <a:buSzPts val="500"/>
              <a:buNone/>
              <a:defRPr b="1" i="0" sz="1200" u="sng">
                <a:solidFill>
                  <a:srgbClr val="231F20"/>
                </a:solidFill>
                <a:latin typeface="Arial"/>
                <a:ea typeface="Arial"/>
                <a:cs typeface="Arial"/>
                <a:sym typeface="Arial"/>
              </a:defRPr>
            </a:lvl1pPr>
            <a:lvl2pPr lvl="1" algn="l">
              <a:lnSpc>
                <a:spcPct val="100000"/>
              </a:lnSpc>
              <a:spcBef>
                <a:spcPts val="0"/>
              </a:spcBef>
              <a:spcAft>
                <a:spcPts val="0"/>
              </a:spcAft>
              <a:buSzPts val="500"/>
              <a:buNone/>
              <a:defRPr/>
            </a:lvl2pPr>
            <a:lvl3pPr lvl="2" algn="l">
              <a:lnSpc>
                <a:spcPct val="100000"/>
              </a:lnSpc>
              <a:spcBef>
                <a:spcPts val="0"/>
              </a:spcBef>
              <a:spcAft>
                <a:spcPts val="0"/>
              </a:spcAft>
              <a:buSzPts val="500"/>
              <a:buNone/>
              <a:defRPr/>
            </a:lvl3pPr>
            <a:lvl4pPr lvl="3" algn="l">
              <a:lnSpc>
                <a:spcPct val="100000"/>
              </a:lnSpc>
              <a:spcBef>
                <a:spcPts val="0"/>
              </a:spcBef>
              <a:spcAft>
                <a:spcPts val="0"/>
              </a:spcAft>
              <a:buSzPts val="500"/>
              <a:buNone/>
              <a:defRPr/>
            </a:lvl4pPr>
            <a:lvl5pPr lvl="4" algn="l">
              <a:lnSpc>
                <a:spcPct val="100000"/>
              </a:lnSpc>
              <a:spcBef>
                <a:spcPts val="0"/>
              </a:spcBef>
              <a:spcAft>
                <a:spcPts val="0"/>
              </a:spcAft>
              <a:buSzPts val="500"/>
              <a:buNone/>
              <a:defRPr/>
            </a:lvl5pPr>
            <a:lvl6pPr lvl="5" algn="l">
              <a:lnSpc>
                <a:spcPct val="100000"/>
              </a:lnSpc>
              <a:spcBef>
                <a:spcPts val="0"/>
              </a:spcBef>
              <a:spcAft>
                <a:spcPts val="0"/>
              </a:spcAft>
              <a:buSzPts val="500"/>
              <a:buNone/>
              <a:defRPr/>
            </a:lvl6pPr>
            <a:lvl7pPr lvl="6" algn="l">
              <a:lnSpc>
                <a:spcPct val="100000"/>
              </a:lnSpc>
              <a:spcBef>
                <a:spcPts val="0"/>
              </a:spcBef>
              <a:spcAft>
                <a:spcPts val="0"/>
              </a:spcAft>
              <a:buSzPts val="500"/>
              <a:buNone/>
              <a:defRPr/>
            </a:lvl7pPr>
            <a:lvl8pPr lvl="7" algn="l">
              <a:lnSpc>
                <a:spcPct val="100000"/>
              </a:lnSpc>
              <a:spcBef>
                <a:spcPts val="0"/>
              </a:spcBef>
              <a:spcAft>
                <a:spcPts val="0"/>
              </a:spcAft>
              <a:buSzPts val="500"/>
              <a:buNone/>
              <a:defRPr/>
            </a:lvl8pPr>
            <a:lvl9pPr lvl="8" algn="l">
              <a:lnSpc>
                <a:spcPct val="100000"/>
              </a:lnSpc>
              <a:spcBef>
                <a:spcPts val="0"/>
              </a:spcBef>
              <a:spcAft>
                <a:spcPts val="0"/>
              </a:spcAft>
              <a:buSzPts val="500"/>
              <a:buNone/>
              <a:defRPr/>
            </a:lvl9pPr>
          </a:lstStyle>
          <a:p/>
        </p:txBody>
      </p:sp>
      <p:sp>
        <p:nvSpPr>
          <p:cNvPr id="175" name="Google Shape;175;g61bdd4b2ff_0_473"/>
          <p:cNvSpPr txBox="1"/>
          <p:nvPr>
            <p:ph idx="1" type="body"/>
          </p:nvPr>
        </p:nvSpPr>
        <p:spPr>
          <a:xfrm>
            <a:off x="288000" y="745200"/>
            <a:ext cx="2505600" cy="2138400"/>
          </a:xfrm>
          <a:prstGeom prst="rect">
            <a:avLst/>
          </a:prstGeom>
          <a:noFill/>
          <a:ln>
            <a:noFill/>
          </a:ln>
        </p:spPr>
        <p:txBody>
          <a:bodyPr anchorCtr="0" anchor="t" bIns="0" lIns="0" spcFirstLastPara="1" rIns="0" wrap="square" tIns="0">
            <a:noAutofit/>
          </a:bodyPr>
          <a:lstStyle>
            <a:lvl1pPr indent="-228600" lvl="0" marL="457200" algn="l">
              <a:lnSpc>
                <a:spcPct val="100000"/>
              </a:lnSpc>
              <a:spcBef>
                <a:spcPts val="0"/>
              </a:spcBef>
              <a:spcAft>
                <a:spcPts val="0"/>
              </a:spcAft>
              <a:buSzPts val="500"/>
              <a:buNone/>
              <a:defRPr/>
            </a:lvl1pPr>
            <a:lvl2pPr indent="-228600" lvl="1" marL="914400" algn="l">
              <a:lnSpc>
                <a:spcPct val="100000"/>
              </a:lnSpc>
              <a:spcBef>
                <a:spcPts val="0"/>
              </a:spcBef>
              <a:spcAft>
                <a:spcPts val="0"/>
              </a:spcAft>
              <a:buSzPts val="500"/>
              <a:buNone/>
              <a:defRPr/>
            </a:lvl2pPr>
            <a:lvl3pPr indent="-228600" lvl="2" marL="1371600" algn="l">
              <a:lnSpc>
                <a:spcPct val="100000"/>
              </a:lnSpc>
              <a:spcBef>
                <a:spcPts val="0"/>
              </a:spcBef>
              <a:spcAft>
                <a:spcPts val="0"/>
              </a:spcAft>
              <a:buSzPts val="500"/>
              <a:buNone/>
              <a:defRPr/>
            </a:lvl3pPr>
            <a:lvl4pPr indent="-228600" lvl="3" marL="1828800" algn="l">
              <a:lnSpc>
                <a:spcPct val="100000"/>
              </a:lnSpc>
              <a:spcBef>
                <a:spcPts val="0"/>
              </a:spcBef>
              <a:spcAft>
                <a:spcPts val="0"/>
              </a:spcAft>
              <a:buSzPts val="500"/>
              <a:buNone/>
              <a:defRPr/>
            </a:lvl4pPr>
            <a:lvl5pPr indent="-228600" lvl="4" marL="2286000" algn="l">
              <a:lnSpc>
                <a:spcPct val="100000"/>
              </a:lnSpc>
              <a:spcBef>
                <a:spcPts val="0"/>
              </a:spcBef>
              <a:spcAft>
                <a:spcPts val="0"/>
              </a:spcAft>
              <a:buSzPts val="500"/>
              <a:buNone/>
              <a:defRPr/>
            </a:lvl5pPr>
            <a:lvl6pPr indent="-228600" lvl="5" marL="2743200" algn="l">
              <a:lnSpc>
                <a:spcPct val="100000"/>
              </a:lnSpc>
              <a:spcBef>
                <a:spcPts val="0"/>
              </a:spcBef>
              <a:spcAft>
                <a:spcPts val="0"/>
              </a:spcAft>
              <a:buSzPts val="500"/>
              <a:buNone/>
              <a:defRPr/>
            </a:lvl6pPr>
            <a:lvl7pPr indent="-228600" lvl="6" marL="3200400" algn="l">
              <a:lnSpc>
                <a:spcPct val="100000"/>
              </a:lnSpc>
              <a:spcBef>
                <a:spcPts val="0"/>
              </a:spcBef>
              <a:spcAft>
                <a:spcPts val="0"/>
              </a:spcAft>
              <a:buSzPts val="500"/>
              <a:buNone/>
              <a:defRPr/>
            </a:lvl7pPr>
            <a:lvl8pPr indent="-228600" lvl="7" marL="3657600" algn="l">
              <a:lnSpc>
                <a:spcPct val="100000"/>
              </a:lnSpc>
              <a:spcBef>
                <a:spcPts val="0"/>
              </a:spcBef>
              <a:spcAft>
                <a:spcPts val="0"/>
              </a:spcAft>
              <a:buSzPts val="500"/>
              <a:buNone/>
              <a:defRPr/>
            </a:lvl8pPr>
            <a:lvl9pPr indent="-228600" lvl="8" marL="4114800" algn="l">
              <a:lnSpc>
                <a:spcPct val="100000"/>
              </a:lnSpc>
              <a:spcBef>
                <a:spcPts val="0"/>
              </a:spcBef>
              <a:spcAft>
                <a:spcPts val="0"/>
              </a:spcAft>
              <a:buSzPts val="500"/>
              <a:buNone/>
              <a:defRPr/>
            </a:lvl9pPr>
          </a:lstStyle>
          <a:p/>
        </p:txBody>
      </p:sp>
      <p:sp>
        <p:nvSpPr>
          <p:cNvPr id="176" name="Google Shape;176;g61bdd4b2ff_0_473"/>
          <p:cNvSpPr txBox="1"/>
          <p:nvPr>
            <p:ph idx="2" type="body"/>
          </p:nvPr>
        </p:nvSpPr>
        <p:spPr>
          <a:xfrm>
            <a:off x="2966400" y="745200"/>
            <a:ext cx="2505600" cy="2138400"/>
          </a:xfrm>
          <a:prstGeom prst="rect">
            <a:avLst/>
          </a:prstGeom>
          <a:noFill/>
          <a:ln>
            <a:noFill/>
          </a:ln>
        </p:spPr>
        <p:txBody>
          <a:bodyPr anchorCtr="0" anchor="t" bIns="0" lIns="0" spcFirstLastPara="1" rIns="0" wrap="square" tIns="0">
            <a:noAutofit/>
          </a:bodyPr>
          <a:lstStyle>
            <a:lvl1pPr indent="-228600" lvl="0" marL="457200" algn="l">
              <a:lnSpc>
                <a:spcPct val="100000"/>
              </a:lnSpc>
              <a:spcBef>
                <a:spcPts val="0"/>
              </a:spcBef>
              <a:spcAft>
                <a:spcPts val="0"/>
              </a:spcAft>
              <a:buSzPts val="500"/>
              <a:buNone/>
              <a:defRPr/>
            </a:lvl1pPr>
            <a:lvl2pPr indent="-228600" lvl="1" marL="914400" algn="l">
              <a:lnSpc>
                <a:spcPct val="100000"/>
              </a:lnSpc>
              <a:spcBef>
                <a:spcPts val="0"/>
              </a:spcBef>
              <a:spcAft>
                <a:spcPts val="0"/>
              </a:spcAft>
              <a:buSzPts val="500"/>
              <a:buNone/>
              <a:defRPr/>
            </a:lvl2pPr>
            <a:lvl3pPr indent="-228600" lvl="2" marL="1371600" algn="l">
              <a:lnSpc>
                <a:spcPct val="100000"/>
              </a:lnSpc>
              <a:spcBef>
                <a:spcPts val="0"/>
              </a:spcBef>
              <a:spcAft>
                <a:spcPts val="0"/>
              </a:spcAft>
              <a:buSzPts val="500"/>
              <a:buNone/>
              <a:defRPr/>
            </a:lvl3pPr>
            <a:lvl4pPr indent="-228600" lvl="3" marL="1828800" algn="l">
              <a:lnSpc>
                <a:spcPct val="100000"/>
              </a:lnSpc>
              <a:spcBef>
                <a:spcPts val="0"/>
              </a:spcBef>
              <a:spcAft>
                <a:spcPts val="0"/>
              </a:spcAft>
              <a:buSzPts val="500"/>
              <a:buNone/>
              <a:defRPr/>
            </a:lvl4pPr>
            <a:lvl5pPr indent="-228600" lvl="4" marL="2286000" algn="l">
              <a:lnSpc>
                <a:spcPct val="100000"/>
              </a:lnSpc>
              <a:spcBef>
                <a:spcPts val="0"/>
              </a:spcBef>
              <a:spcAft>
                <a:spcPts val="0"/>
              </a:spcAft>
              <a:buSzPts val="500"/>
              <a:buNone/>
              <a:defRPr/>
            </a:lvl5pPr>
            <a:lvl6pPr indent="-228600" lvl="5" marL="2743200" algn="l">
              <a:lnSpc>
                <a:spcPct val="100000"/>
              </a:lnSpc>
              <a:spcBef>
                <a:spcPts val="0"/>
              </a:spcBef>
              <a:spcAft>
                <a:spcPts val="0"/>
              </a:spcAft>
              <a:buSzPts val="500"/>
              <a:buNone/>
              <a:defRPr/>
            </a:lvl6pPr>
            <a:lvl7pPr indent="-228600" lvl="6" marL="3200400" algn="l">
              <a:lnSpc>
                <a:spcPct val="100000"/>
              </a:lnSpc>
              <a:spcBef>
                <a:spcPts val="0"/>
              </a:spcBef>
              <a:spcAft>
                <a:spcPts val="0"/>
              </a:spcAft>
              <a:buSzPts val="500"/>
              <a:buNone/>
              <a:defRPr/>
            </a:lvl7pPr>
            <a:lvl8pPr indent="-228600" lvl="7" marL="3657600" algn="l">
              <a:lnSpc>
                <a:spcPct val="100000"/>
              </a:lnSpc>
              <a:spcBef>
                <a:spcPts val="0"/>
              </a:spcBef>
              <a:spcAft>
                <a:spcPts val="0"/>
              </a:spcAft>
              <a:buSzPts val="500"/>
              <a:buNone/>
              <a:defRPr/>
            </a:lvl8pPr>
            <a:lvl9pPr indent="-228600" lvl="8" marL="4114800" algn="l">
              <a:lnSpc>
                <a:spcPct val="100000"/>
              </a:lnSpc>
              <a:spcBef>
                <a:spcPts val="0"/>
              </a:spcBef>
              <a:spcAft>
                <a:spcPts val="0"/>
              </a:spcAft>
              <a:buSzPts val="500"/>
              <a:buNone/>
              <a:defRPr/>
            </a:lvl9pPr>
          </a:lstStyle>
          <a:p/>
        </p:txBody>
      </p:sp>
      <p:sp>
        <p:nvSpPr>
          <p:cNvPr id="177" name="Google Shape;177;g61bdd4b2ff_0_473"/>
          <p:cNvSpPr txBox="1"/>
          <p:nvPr>
            <p:ph idx="11" type="ftr"/>
          </p:nvPr>
        </p:nvSpPr>
        <p:spPr>
          <a:xfrm>
            <a:off x="1958400" y="3013200"/>
            <a:ext cx="1843200" cy="162000"/>
          </a:xfrm>
          <a:prstGeom prst="rect">
            <a:avLst/>
          </a:prstGeom>
          <a:noFill/>
          <a:ln>
            <a:noFill/>
          </a:ln>
        </p:spPr>
        <p:txBody>
          <a:bodyPr anchorCtr="0" anchor="t" bIns="0" lIns="0" spcFirstLastPara="1" rIns="0" wrap="square" tIns="0">
            <a:noAutofit/>
          </a:bodyPr>
          <a:lstStyle>
            <a:lvl1pPr lvl="0" algn="ctr">
              <a:lnSpc>
                <a:spcPct val="100000"/>
              </a:lnSpc>
              <a:spcBef>
                <a:spcPts val="0"/>
              </a:spcBef>
              <a:spcAft>
                <a:spcPts val="0"/>
              </a:spcAft>
              <a:buSzPts val="500"/>
              <a:buNone/>
              <a:defRPr>
                <a:solidFill>
                  <a:srgbClr val="888888"/>
                </a:solidFill>
              </a:defRPr>
            </a:lvl1pPr>
            <a:lvl2pPr lvl="1" algn="l">
              <a:lnSpc>
                <a:spcPct val="100000"/>
              </a:lnSpc>
              <a:spcBef>
                <a:spcPts val="0"/>
              </a:spcBef>
              <a:spcAft>
                <a:spcPts val="0"/>
              </a:spcAft>
              <a:buSzPts val="500"/>
              <a:buNone/>
              <a:defRPr/>
            </a:lvl2pPr>
            <a:lvl3pPr lvl="2" algn="l">
              <a:lnSpc>
                <a:spcPct val="100000"/>
              </a:lnSpc>
              <a:spcBef>
                <a:spcPts val="0"/>
              </a:spcBef>
              <a:spcAft>
                <a:spcPts val="0"/>
              </a:spcAft>
              <a:buSzPts val="500"/>
              <a:buNone/>
              <a:defRPr/>
            </a:lvl3pPr>
            <a:lvl4pPr lvl="3" algn="l">
              <a:lnSpc>
                <a:spcPct val="100000"/>
              </a:lnSpc>
              <a:spcBef>
                <a:spcPts val="0"/>
              </a:spcBef>
              <a:spcAft>
                <a:spcPts val="0"/>
              </a:spcAft>
              <a:buSzPts val="500"/>
              <a:buNone/>
              <a:defRPr/>
            </a:lvl4pPr>
            <a:lvl5pPr lvl="4" algn="l">
              <a:lnSpc>
                <a:spcPct val="100000"/>
              </a:lnSpc>
              <a:spcBef>
                <a:spcPts val="0"/>
              </a:spcBef>
              <a:spcAft>
                <a:spcPts val="0"/>
              </a:spcAft>
              <a:buSzPts val="500"/>
              <a:buNone/>
              <a:defRPr/>
            </a:lvl5pPr>
            <a:lvl6pPr lvl="5" algn="l">
              <a:lnSpc>
                <a:spcPct val="100000"/>
              </a:lnSpc>
              <a:spcBef>
                <a:spcPts val="0"/>
              </a:spcBef>
              <a:spcAft>
                <a:spcPts val="0"/>
              </a:spcAft>
              <a:buSzPts val="500"/>
              <a:buNone/>
              <a:defRPr/>
            </a:lvl6pPr>
            <a:lvl7pPr lvl="6" algn="l">
              <a:lnSpc>
                <a:spcPct val="100000"/>
              </a:lnSpc>
              <a:spcBef>
                <a:spcPts val="0"/>
              </a:spcBef>
              <a:spcAft>
                <a:spcPts val="0"/>
              </a:spcAft>
              <a:buSzPts val="500"/>
              <a:buNone/>
              <a:defRPr/>
            </a:lvl7pPr>
            <a:lvl8pPr lvl="7" algn="l">
              <a:lnSpc>
                <a:spcPct val="100000"/>
              </a:lnSpc>
              <a:spcBef>
                <a:spcPts val="0"/>
              </a:spcBef>
              <a:spcAft>
                <a:spcPts val="0"/>
              </a:spcAft>
              <a:buSzPts val="500"/>
              <a:buNone/>
              <a:defRPr/>
            </a:lvl8pPr>
            <a:lvl9pPr lvl="8" algn="l">
              <a:lnSpc>
                <a:spcPct val="100000"/>
              </a:lnSpc>
              <a:spcBef>
                <a:spcPts val="0"/>
              </a:spcBef>
              <a:spcAft>
                <a:spcPts val="0"/>
              </a:spcAft>
              <a:buSzPts val="500"/>
              <a:buNone/>
              <a:defRPr/>
            </a:lvl9pPr>
          </a:lstStyle>
          <a:p/>
        </p:txBody>
      </p:sp>
      <p:sp>
        <p:nvSpPr>
          <p:cNvPr id="178" name="Google Shape;178;g61bdd4b2ff_0_473"/>
          <p:cNvSpPr txBox="1"/>
          <p:nvPr>
            <p:ph idx="10" type="dt"/>
          </p:nvPr>
        </p:nvSpPr>
        <p:spPr>
          <a:xfrm>
            <a:off x="288000" y="3013200"/>
            <a:ext cx="1324800" cy="162000"/>
          </a:xfrm>
          <a:prstGeom prst="rect">
            <a:avLst/>
          </a:prstGeom>
          <a:noFill/>
          <a:ln>
            <a:noFill/>
          </a:ln>
        </p:spPr>
        <p:txBody>
          <a:bodyPr anchorCtr="0" anchor="t" bIns="0" lIns="0" spcFirstLastPara="1" rIns="0" wrap="square" tIns="0">
            <a:noAutofit/>
          </a:bodyPr>
          <a:lstStyle>
            <a:lvl1pPr lvl="0" algn="l">
              <a:lnSpc>
                <a:spcPct val="100000"/>
              </a:lnSpc>
              <a:spcBef>
                <a:spcPts val="0"/>
              </a:spcBef>
              <a:spcAft>
                <a:spcPts val="0"/>
              </a:spcAft>
              <a:buSzPts val="500"/>
              <a:buNone/>
              <a:defRPr>
                <a:solidFill>
                  <a:srgbClr val="888888"/>
                </a:solidFill>
              </a:defRPr>
            </a:lvl1pPr>
            <a:lvl2pPr lvl="1" algn="l">
              <a:lnSpc>
                <a:spcPct val="100000"/>
              </a:lnSpc>
              <a:spcBef>
                <a:spcPts val="0"/>
              </a:spcBef>
              <a:spcAft>
                <a:spcPts val="0"/>
              </a:spcAft>
              <a:buSzPts val="500"/>
              <a:buNone/>
              <a:defRPr/>
            </a:lvl2pPr>
            <a:lvl3pPr lvl="2" algn="l">
              <a:lnSpc>
                <a:spcPct val="100000"/>
              </a:lnSpc>
              <a:spcBef>
                <a:spcPts val="0"/>
              </a:spcBef>
              <a:spcAft>
                <a:spcPts val="0"/>
              </a:spcAft>
              <a:buSzPts val="500"/>
              <a:buNone/>
              <a:defRPr/>
            </a:lvl3pPr>
            <a:lvl4pPr lvl="3" algn="l">
              <a:lnSpc>
                <a:spcPct val="100000"/>
              </a:lnSpc>
              <a:spcBef>
                <a:spcPts val="0"/>
              </a:spcBef>
              <a:spcAft>
                <a:spcPts val="0"/>
              </a:spcAft>
              <a:buSzPts val="500"/>
              <a:buNone/>
              <a:defRPr/>
            </a:lvl4pPr>
            <a:lvl5pPr lvl="4" algn="l">
              <a:lnSpc>
                <a:spcPct val="100000"/>
              </a:lnSpc>
              <a:spcBef>
                <a:spcPts val="0"/>
              </a:spcBef>
              <a:spcAft>
                <a:spcPts val="0"/>
              </a:spcAft>
              <a:buSzPts val="500"/>
              <a:buNone/>
              <a:defRPr/>
            </a:lvl5pPr>
            <a:lvl6pPr lvl="5" algn="l">
              <a:lnSpc>
                <a:spcPct val="100000"/>
              </a:lnSpc>
              <a:spcBef>
                <a:spcPts val="0"/>
              </a:spcBef>
              <a:spcAft>
                <a:spcPts val="0"/>
              </a:spcAft>
              <a:buSzPts val="500"/>
              <a:buNone/>
              <a:defRPr/>
            </a:lvl6pPr>
            <a:lvl7pPr lvl="6" algn="l">
              <a:lnSpc>
                <a:spcPct val="100000"/>
              </a:lnSpc>
              <a:spcBef>
                <a:spcPts val="0"/>
              </a:spcBef>
              <a:spcAft>
                <a:spcPts val="0"/>
              </a:spcAft>
              <a:buSzPts val="500"/>
              <a:buNone/>
              <a:defRPr/>
            </a:lvl7pPr>
            <a:lvl8pPr lvl="7" algn="l">
              <a:lnSpc>
                <a:spcPct val="100000"/>
              </a:lnSpc>
              <a:spcBef>
                <a:spcPts val="0"/>
              </a:spcBef>
              <a:spcAft>
                <a:spcPts val="0"/>
              </a:spcAft>
              <a:buSzPts val="500"/>
              <a:buNone/>
              <a:defRPr/>
            </a:lvl8pPr>
            <a:lvl9pPr lvl="8" algn="l">
              <a:lnSpc>
                <a:spcPct val="100000"/>
              </a:lnSpc>
              <a:spcBef>
                <a:spcPts val="0"/>
              </a:spcBef>
              <a:spcAft>
                <a:spcPts val="0"/>
              </a:spcAft>
              <a:buSzPts val="500"/>
              <a:buNone/>
              <a:defRPr/>
            </a:lvl9pPr>
          </a:lstStyle>
          <a:p/>
        </p:txBody>
      </p:sp>
      <p:sp>
        <p:nvSpPr>
          <p:cNvPr id="179" name="Google Shape;179;g61bdd4b2ff_0_473"/>
          <p:cNvSpPr txBox="1"/>
          <p:nvPr>
            <p:ph idx="12" type="sldNum"/>
          </p:nvPr>
        </p:nvSpPr>
        <p:spPr>
          <a:xfrm>
            <a:off x="4147200" y="3013200"/>
            <a:ext cx="1324800" cy="162000"/>
          </a:xfrm>
          <a:prstGeom prst="rect">
            <a:avLst/>
          </a:prstGeom>
          <a:noFill/>
          <a:ln>
            <a:noFill/>
          </a:ln>
        </p:spPr>
        <p:txBody>
          <a:bodyPr anchorCtr="0" anchor="t" bIns="0" lIns="0" spcFirstLastPara="1" rIns="0" wrap="square" tIns="0">
            <a:noAutofit/>
          </a:bodyPr>
          <a:lstStyle>
            <a:lvl1pPr indent="0" lvl="0"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fi-FI"/>
              <a:t>‹#›</a:t>
            </a:fld>
            <a:endParaRPr/>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p:cSld name="Title Only">
    <p:spTree>
      <p:nvGrpSpPr>
        <p:cNvPr id="180" name="Shape 180"/>
        <p:cNvGrpSpPr/>
        <p:nvPr/>
      </p:nvGrpSpPr>
      <p:grpSpPr>
        <a:xfrm>
          <a:off x="0" y="0"/>
          <a:ext cx="0" cy="0"/>
          <a:chOff x="0" y="0"/>
          <a:chExt cx="0" cy="0"/>
        </a:xfrm>
      </p:grpSpPr>
      <p:sp>
        <p:nvSpPr>
          <p:cNvPr id="181" name="Google Shape;181;g61bdd4b2ff_0_480"/>
          <p:cNvSpPr txBox="1"/>
          <p:nvPr>
            <p:ph type="title"/>
          </p:nvPr>
        </p:nvSpPr>
        <p:spPr>
          <a:xfrm>
            <a:off x="908770" y="118210"/>
            <a:ext cx="3942600" cy="164700"/>
          </a:xfrm>
          <a:prstGeom prst="rect">
            <a:avLst/>
          </a:prstGeom>
          <a:noFill/>
          <a:ln>
            <a:noFill/>
          </a:ln>
        </p:spPr>
        <p:txBody>
          <a:bodyPr anchorCtr="0" anchor="t" bIns="0" lIns="0" spcFirstLastPara="1" rIns="0" wrap="square" tIns="0">
            <a:noAutofit/>
          </a:bodyPr>
          <a:lstStyle>
            <a:lvl1pPr lvl="0" algn="l">
              <a:lnSpc>
                <a:spcPct val="100000"/>
              </a:lnSpc>
              <a:spcBef>
                <a:spcPts val="0"/>
              </a:spcBef>
              <a:spcAft>
                <a:spcPts val="0"/>
              </a:spcAft>
              <a:buSzPts val="500"/>
              <a:buNone/>
              <a:defRPr b="1" i="0" sz="1200" u="sng">
                <a:solidFill>
                  <a:srgbClr val="231F20"/>
                </a:solidFill>
                <a:latin typeface="Arial"/>
                <a:ea typeface="Arial"/>
                <a:cs typeface="Arial"/>
                <a:sym typeface="Arial"/>
              </a:defRPr>
            </a:lvl1pPr>
            <a:lvl2pPr lvl="1" algn="l">
              <a:lnSpc>
                <a:spcPct val="100000"/>
              </a:lnSpc>
              <a:spcBef>
                <a:spcPts val="0"/>
              </a:spcBef>
              <a:spcAft>
                <a:spcPts val="0"/>
              </a:spcAft>
              <a:buSzPts val="500"/>
              <a:buNone/>
              <a:defRPr/>
            </a:lvl2pPr>
            <a:lvl3pPr lvl="2" algn="l">
              <a:lnSpc>
                <a:spcPct val="100000"/>
              </a:lnSpc>
              <a:spcBef>
                <a:spcPts val="0"/>
              </a:spcBef>
              <a:spcAft>
                <a:spcPts val="0"/>
              </a:spcAft>
              <a:buSzPts val="500"/>
              <a:buNone/>
              <a:defRPr/>
            </a:lvl3pPr>
            <a:lvl4pPr lvl="3" algn="l">
              <a:lnSpc>
                <a:spcPct val="100000"/>
              </a:lnSpc>
              <a:spcBef>
                <a:spcPts val="0"/>
              </a:spcBef>
              <a:spcAft>
                <a:spcPts val="0"/>
              </a:spcAft>
              <a:buSzPts val="500"/>
              <a:buNone/>
              <a:defRPr/>
            </a:lvl4pPr>
            <a:lvl5pPr lvl="4" algn="l">
              <a:lnSpc>
                <a:spcPct val="100000"/>
              </a:lnSpc>
              <a:spcBef>
                <a:spcPts val="0"/>
              </a:spcBef>
              <a:spcAft>
                <a:spcPts val="0"/>
              </a:spcAft>
              <a:buSzPts val="500"/>
              <a:buNone/>
              <a:defRPr/>
            </a:lvl5pPr>
            <a:lvl6pPr lvl="5" algn="l">
              <a:lnSpc>
                <a:spcPct val="100000"/>
              </a:lnSpc>
              <a:spcBef>
                <a:spcPts val="0"/>
              </a:spcBef>
              <a:spcAft>
                <a:spcPts val="0"/>
              </a:spcAft>
              <a:buSzPts val="500"/>
              <a:buNone/>
              <a:defRPr/>
            </a:lvl6pPr>
            <a:lvl7pPr lvl="6" algn="l">
              <a:lnSpc>
                <a:spcPct val="100000"/>
              </a:lnSpc>
              <a:spcBef>
                <a:spcPts val="0"/>
              </a:spcBef>
              <a:spcAft>
                <a:spcPts val="0"/>
              </a:spcAft>
              <a:buSzPts val="500"/>
              <a:buNone/>
              <a:defRPr/>
            </a:lvl7pPr>
            <a:lvl8pPr lvl="7" algn="l">
              <a:lnSpc>
                <a:spcPct val="100000"/>
              </a:lnSpc>
              <a:spcBef>
                <a:spcPts val="0"/>
              </a:spcBef>
              <a:spcAft>
                <a:spcPts val="0"/>
              </a:spcAft>
              <a:buSzPts val="500"/>
              <a:buNone/>
              <a:defRPr/>
            </a:lvl8pPr>
            <a:lvl9pPr lvl="8" algn="l">
              <a:lnSpc>
                <a:spcPct val="100000"/>
              </a:lnSpc>
              <a:spcBef>
                <a:spcPts val="0"/>
              </a:spcBef>
              <a:spcAft>
                <a:spcPts val="0"/>
              </a:spcAft>
              <a:buSzPts val="500"/>
              <a:buNone/>
              <a:defRPr/>
            </a:lvl9pPr>
          </a:lstStyle>
          <a:p/>
        </p:txBody>
      </p:sp>
      <p:sp>
        <p:nvSpPr>
          <p:cNvPr id="182" name="Google Shape;182;g61bdd4b2ff_0_480"/>
          <p:cNvSpPr txBox="1"/>
          <p:nvPr>
            <p:ph idx="11" type="ftr"/>
          </p:nvPr>
        </p:nvSpPr>
        <p:spPr>
          <a:xfrm>
            <a:off x="1958400" y="3013200"/>
            <a:ext cx="1843200" cy="162000"/>
          </a:xfrm>
          <a:prstGeom prst="rect">
            <a:avLst/>
          </a:prstGeom>
          <a:noFill/>
          <a:ln>
            <a:noFill/>
          </a:ln>
        </p:spPr>
        <p:txBody>
          <a:bodyPr anchorCtr="0" anchor="t" bIns="0" lIns="0" spcFirstLastPara="1" rIns="0" wrap="square" tIns="0">
            <a:noAutofit/>
          </a:bodyPr>
          <a:lstStyle>
            <a:lvl1pPr lvl="0" algn="ctr">
              <a:lnSpc>
                <a:spcPct val="100000"/>
              </a:lnSpc>
              <a:spcBef>
                <a:spcPts val="0"/>
              </a:spcBef>
              <a:spcAft>
                <a:spcPts val="0"/>
              </a:spcAft>
              <a:buSzPts val="500"/>
              <a:buNone/>
              <a:defRPr>
                <a:solidFill>
                  <a:srgbClr val="888888"/>
                </a:solidFill>
              </a:defRPr>
            </a:lvl1pPr>
            <a:lvl2pPr lvl="1" algn="l">
              <a:lnSpc>
                <a:spcPct val="100000"/>
              </a:lnSpc>
              <a:spcBef>
                <a:spcPts val="0"/>
              </a:spcBef>
              <a:spcAft>
                <a:spcPts val="0"/>
              </a:spcAft>
              <a:buSzPts val="500"/>
              <a:buNone/>
              <a:defRPr/>
            </a:lvl2pPr>
            <a:lvl3pPr lvl="2" algn="l">
              <a:lnSpc>
                <a:spcPct val="100000"/>
              </a:lnSpc>
              <a:spcBef>
                <a:spcPts val="0"/>
              </a:spcBef>
              <a:spcAft>
                <a:spcPts val="0"/>
              </a:spcAft>
              <a:buSzPts val="500"/>
              <a:buNone/>
              <a:defRPr/>
            </a:lvl3pPr>
            <a:lvl4pPr lvl="3" algn="l">
              <a:lnSpc>
                <a:spcPct val="100000"/>
              </a:lnSpc>
              <a:spcBef>
                <a:spcPts val="0"/>
              </a:spcBef>
              <a:spcAft>
                <a:spcPts val="0"/>
              </a:spcAft>
              <a:buSzPts val="500"/>
              <a:buNone/>
              <a:defRPr/>
            </a:lvl4pPr>
            <a:lvl5pPr lvl="4" algn="l">
              <a:lnSpc>
                <a:spcPct val="100000"/>
              </a:lnSpc>
              <a:spcBef>
                <a:spcPts val="0"/>
              </a:spcBef>
              <a:spcAft>
                <a:spcPts val="0"/>
              </a:spcAft>
              <a:buSzPts val="500"/>
              <a:buNone/>
              <a:defRPr/>
            </a:lvl5pPr>
            <a:lvl6pPr lvl="5" algn="l">
              <a:lnSpc>
                <a:spcPct val="100000"/>
              </a:lnSpc>
              <a:spcBef>
                <a:spcPts val="0"/>
              </a:spcBef>
              <a:spcAft>
                <a:spcPts val="0"/>
              </a:spcAft>
              <a:buSzPts val="500"/>
              <a:buNone/>
              <a:defRPr/>
            </a:lvl6pPr>
            <a:lvl7pPr lvl="6" algn="l">
              <a:lnSpc>
                <a:spcPct val="100000"/>
              </a:lnSpc>
              <a:spcBef>
                <a:spcPts val="0"/>
              </a:spcBef>
              <a:spcAft>
                <a:spcPts val="0"/>
              </a:spcAft>
              <a:buSzPts val="500"/>
              <a:buNone/>
              <a:defRPr/>
            </a:lvl7pPr>
            <a:lvl8pPr lvl="7" algn="l">
              <a:lnSpc>
                <a:spcPct val="100000"/>
              </a:lnSpc>
              <a:spcBef>
                <a:spcPts val="0"/>
              </a:spcBef>
              <a:spcAft>
                <a:spcPts val="0"/>
              </a:spcAft>
              <a:buSzPts val="500"/>
              <a:buNone/>
              <a:defRPr/>
            </a:lvl8pPr>
            <a:lvl9pPr lvl="8" algn="l">
              <a:lnSpc>
                <a:spcPct val="100000"/>
              </a:lnSpc>
              <a:spcBef>
                <a:spcPts val="0"/>
              </a:spcBef>
              <a:spcAft>
                <a:spcPts val="0"/>
              </a:spcAft>
              <a:buSzPts val="500"/>
              <a:buNone/>
              <a:defRPr/>
            </a:lvl9pPr>
          </a:lstStyle>
          <a:p/>
        </p:txBody>
      </p:sp>
      <p:sp>
        <p:nvSpPr>
          <p:cNvPr id="183" name="Google Shape;183;g61bdd4b2ff_0_480"/>
          <p:cNvSpPr txBox="1"/>
          <p:nvPr>
            <p:ph idx="10" type="dt"/>
          </p:nvPr>
        </p:nvSpPr>
        <p:spPr>
          <a:xfrm>
            <a:off x="288000" y="3013200"/>
            <a:ext cx="1324800" cy="162000"/>
          </a:xfrm>
          <a:prstGeom prst="rect">
            <a:avLst/>
          </a:prstGeom>
          <a:noFill/>
          <a:ln>
            <a:noFill/>
          </a:ln>
        </p:spPr>
        <p:txBody>
          <a:bodyPr anchorCtr="0" anchor="t" bIns="0" lIns="0" spcFirstLastPara="1" rIns="0" wrap="square" tIns="0">
            <a:noAutofit/>
          </a:bodyPr>
          <a:lstStyle>
            <a:lvl1pPr lvl="0" algn="l">
              <a:lnSpc>
                <a:spcPct val="100000"/>
              </a:lnSpc>
              <a:spcBef>
                <a:spcPts val="0"/>
              </a:spcBef>
              <a:spcAft>
                <a:spcPts val="0"/>
              </a:spcAft>
              <a:buSzPts val="500"/>
              <a:buNone/>
              <a:defRPr>
                <a:solidFill>
                  <a:srgbClr val="888888"/>
                </a:solidFill>
              </a:defRPr>
            </a:lvl1pPr>
            <a:lvl2pPr lvl="1" algn="l">
              <a:lnSpc>
                <a:spcPct val="100000"/>
              </a:lnSpc>
              <a:spcBef>
                <a:spcPts val="0"/>
              </a:spcBef>
              <a:spcAft>
                <a:spcPts val="0"/>
              </a:spcAft>
              <a:buSzPts val="500"/>
              <a:buNone/>
              <a:defRPr/>
            </a:lvl2pPr>
            <a:lvl3pPr lvl="2" algn="l">
              <a:lnSpc>
                <a:spcPct val="100000"/>
              </a:lnSpc>
              <a:spcBef>
                <a:spcPts val="0"/>
              </a:spcBef>
              <a:spcAft>
                <a:spcPts val="0"/>
              </a:spcAft>
              <a:buSzPts val="500"/>
              <a:buNone/>
              <a:defRPr/>
            </a:lvl3pPr>
            <a:lvl4pPr lvl="3" algn="l">
              <a:lnSpc>
                <a:spcPct val="100000"/>
              </a:lnSpc>
              <a:spcBef>
                <a:spcPts val="0"/>
              </a:spcBef>
              <a:spcAft>
                <a:spcPts val="0"/>
              </a:spcAft>
              <a:buSzPts val="500"/>
              <a:buNone/>
              <a:defRPr/>
            </a:lvl4pPr>
            <a:lvl5pPr lvl="4" algn="l">
              <a:lnSpc>
                <a:spcPct val="100000"/>
              </a:lnSpc>
              <a:spcBef>
                <a:spcPts val="0"/>
              </a:spcBef>
              <a:spcAft>
                <a:spcPts val="0"/>
              </a:spcAft>
              <a:buSzPts val="500"/>
              <a:buNone/>
              <a:defRPr/>
            </a:lvl5pPr>
            <a:lvl6pPr lvl="5" algn="l">
              <a:lnSpc>
                <a:spcPct val="100000"/>
              </a:lnSpc>
              <a:spcBef>
                <a:spcPts val="0"/>
              </a:spcBef>
              <a:spcAft>
                <a:spcPts val="0"/>
              </a:spcAft>
              <a:buSzPts val="500"/>
              <a:buNone/>
              <a:defRPr/>
            </a:lvl6pPr>
            <a:lvl7pPr lvl="6" algn="l">
              <a:lnSpc>
                <a:spcPct val="100000"/>
              </a:lnSpc>
              <a:spcBef>
                <a:spcPts val="0"/>
              </a:spcBef>
              <a:spcAft>
                <a:spcPts val="0"/>
              </a:spcAft>
              <a:buSzPts val="500"/>
              <a:buNone/>
              <a:defRPr/>
            </a:lvl7pPr>
            <a:lvl8pPr lvl="7" algn="l">
              <a:lnSpc>
                <a:spcPct val="100000"/>
              </a:lnSpc>
              <a:spcBef>
                <a:spcPts val="0"/>
              </a:spcBef>
              <a:spcAft>
                <a:spcPts val="0"/>
              </a:spcAft>
              <a:buSzPts val="500"/>
              <a:buNone/>
              <a:defRPr/>
            </a:lvl8pPr>
            <a:lvl9pPr lvl="8" algn="l">
              <a:lnSpc>
                <a:spcPct val="100000"/>
              </a:lnSpc>
              <a:spcBef>
                <a:spcPts val="0"/>
              </a:spcBef>
              <a:spcAft>
                <a:spcPts val="0"/>
              </a:spcAft>
              <a:buSzPts val="500"/>
              <a:buNone/>
              <a:defRPr/>
            </a:lvl9pPr>
          </a:lstStyle>
          <a:p/>
        </p:txBody>
      </p:sp>
      <p:sp>
        <p:nvSpPr>
          <p:cNvPr id="184" name="Google Shape;184;g61bdd4b2ff_0_480"/>
          <p:cNvSpPr txBox="1"/>
          <p:nvPr>
            <p:ph idx="12" type="sldNum"/>
          </p:nvPr>
        </p:nvSpPr>
        <p:spPr>
          <a:xfrm>
            <a:off x="4147200" y="3013200"/>
            <a:ext cx="1324800" cy="162000"/>
          </a:xfrm>
          <a:prstGeom prst="rect">
            <a:avLst/>
          </a:prstGeom>
          <a:noFill/>
          <a:ln>
            <a:noFill/>
          </a:ln>
        </p:spPr>
        <p:txBody>
          <a:bodyPr anchorCtr="0" anchor="t" bIns="0" lIns="0" spcFirstLastPara="1" rIns="0" wrap="square" tIns="0">
            <a:noAutofit/>
          </a:bodyPr>
          <a:lstStyle>
            <a:lvl1pPr indent="0" lvl="0"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fi-FI"/>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7_Title and Content">
  <p:cSld name="7_Title and Content">
    <p:spTree>
      <p:nvGrpSpPr>
        <p:cNvPr id="26" name="Shape 26"/>
        <p:cNvGrpSpPr/>
        <p:nvPr/>
      </p:nvGrpSpPr>
      <p:grpSpPr>
        <a:xfrm>
          <a:off x="0" y="0"/>
          <a:ext cx="0" cy="0"/>
          <a:chOff x="0" y="0"/>
          <a:chExt cx="0" cy="0"/>
        </a:xfrm>
      </p:grpSpPr>
      <p:sp>
        <p:nvSpPr>
          <p:cNvPr id="27" name="Google Shape;27;p14"/>
          <p:cNvSpPr/>
          <p:nvPr/>
        </p:nvSpPr>
        <p:spPr>
          <a:xfrm>
            <a:off x="0" y="0"/>
            <a:ext cx="5760000" cy="3240000"/>
          </a:xfrm>
          <a:prstGeom prst="rect">
            <a:avLst/>
          </a:prstGeom>
          <a:solidFill>
            <a:srgbClr val="29235C"/>
          </a:solidFill>
          <a:ln>
            <a:noFill/>
          </a:ln>
        </p:spPr>
        <p:txBody>
          <a:bodyPr anchorCtr="0" anchor="ctr" bIns="16225" lIns="32450" spcFirstLastPara="1" rIns="32450" wrap="square" tIns="16225">
            <a:noAutofit/>
          </a:bodyPr>
          <a:lstStyle/>
          <a:p>
            <a:pPr indent="0" lvl="0" marL="0" marR="0" rtl="0" algn="ctr">
              <a:lnSpc>
                <a:spcPct val="100000"/>
              </a:lnSpc>
              <a:spcBef>
                <a:spcPts val="0"/>
              </a:spcBef>
              <a:spcAft>
                <a:spcPts val="0"/>
              </a:spcAft>
              <a:buClr>
                <a:srgbClr val="000000"/>
              </a:buClr>
              <a:buSzPts val="600"/>
              <a:buFont typeface="Arial"/>
              <a:buNone/>
            </a:pPr>
            <a:r>
              <a:t/>
            </a:r>
            <a:endParaRPr b="0" i="0" sz="600" u="none" cap="none" strike="noStrike">
              <a:solidFill>
                <a:schemeClr val="lt1"/>
              </a:solidFill>
              <a:latin typeface="Calibri"/>
              <a:ea typeface="Calibri"/>
              <a:cs typeface="Calibri"/>
              <a:sym typeface="Calibri"/>
            </a:endParaRPr>
          </a:p>
        </p:txBody>
      </p:sp>
      <p:pic>
        <p:nvPicPr>
          <p:cNvPr id="28" name="Google Shape;28;p14"/>
          <p:cNvPicPr preferRelativeResize="0"/>
          <p:nvPr/>
        </p:nvPicPr>
        <p:blipFill rotWithShape="1">
          <a:blip r:embed="rId2">
            <a:alphaModFix amt="21000"/>
          </a:blip>
          <a:srcRect b="0" l="0" r="0" t="0"/>
          <a:stretch/>
        </p:blipFill>
        <p:spPr>
          <a:xfrm>
            <a:off x="3680610" y="183770"/>
            <a:ext cx="2597135" cy="2670576"/>
          </a:xfrm>
          <a:prstGeom prst="rect">
            <a:avLst/>
          </a:prstGeom>
          <a:noFill/>
          <a:ln>
            <a:noFill/>
          </a:ln>
        </p:spPr>
      </p:pic>
      <p:sp>
        <p:nvSpPr>
          <p:cNvPr id="29" name="Google Shape;29;p14"/>
          <p:cNvSpPr txBox="1"/>
          <p:nvPr>
            <p:ph idx="11" type="ftr"/>
          </p:nvPr>
        </p:nvSpPr>
        <p:spPr>
          <a:xfrm>
            <a:off x="1958400" y="3013200"/>
            <a:ext cx="1843200" cy="84000"/>
          </a:xfrm>
          <a:prstGeom prst="rect">
            <a:avLst/>
          </a:prstGeom>
          <a:noFill/>
          <a:ln>
            <a:noFill/>
          </a:ln>
        </p:spPr>
        <p:txBody>
          <a:bodyPr anchorCtr="0" anchor="t" bIns="0" lIns="0" spcFirstLastPara="1" rIns="0" wrap="square" tIns="0">
            <a:spAutoFit/>
          </a:bodyPr>
          <a:lstStyle>
            <a:lvl1pPr lvl="0" algn="ctr">
              <a:lnSpc>
                <a:spcPct val="100000"/>
              </a:lnSpc>
              <a:spcBef>
                <a:spcPts val="0"/>
              </a:spcBef>
              <a:spcAft>
                <a:spcPts val="0"/>
              </a:spcAft>
              <a:buSzPts val="500"/>
              <a:buNone/>
              <a:defRPr b="0" i="0">
                <a:solidFill>
                  <a:srgbClr val="888888"/>
                </a:solidFill>
                <a:latin typeface="Gill Sans"/>
                <a:ea typeface="Gill Sans"/>
                <a:cs typeface="Gill Sans"/>
                <a:sym typeface="Gill Sans"/>
              </a:defRPr>
            </a:lvl1pPr>
            <a:lvl2pPr lvl="1" algn="l">
              <a:lnSpc>
                <a:spcPct val="100000"/>
              </a:lnSpc>
              <a:spcBef>
                <a:spcPts val="0"/>
              </a:spcBef>
              <a:spcAft>
                <a:spcPts val="0"/>
              </a:spcAft>
              <a:buSzPts val="500"/>
              <a:buNone/>
              <a:defRPr/>
            </a:lvl2pPr>
            <a:lvl3pPr lvl="2" algn="l">
              <a:lnSpc>
                <a:spcPct val="100000"/>
              </a:lnSpc>
              <a:spcBef>
                <a:spcPts val="0"/>
              </a:spcBef>
              <a:spcAft>
                <a:spcPts val="0"/>
              </a:spcAft>
              <a:buSzPts val="500"/>
              <a:buNone/>
              <a:defRPr/>
            </a:lvl3pPr>
            <a:lvl4pPr lvl="3" algn="l">
              <a:lnSpc>
                <a:spcPct val="100000"/>
              </a:lnSpc>
              <a:spcBef>
                <a:spcPts val="0"/>
              </a:spcBef>
              <a:spcAft>
                <a:spcPts val="0"/>
              </a:spcAft>
              <a:buSzPts val="500"/>
              <a:buNone/>
              <a:defRPr/>
            </a:lvl4pPr>
            <a:lvl5pPr lvl="4" algn="l">
              <a:lnSpc>
                <a:spcPct val="100000"/>
              </a:lnSpc>
              <a:spcBef>
                <a:spcPts val="0"/>
              </a:spcBef>
              <a:spcAft>
                <a:spcPts val="0"/>
              </a:spcAft>
              <a:buSzPts val="500"/>
              <a:buNone/>
              <a:defRPr/>
            </a:lvl5pPr>
            <a:lvl6pPr lvl="5" algn="l">
              <a:lnSpc>
                <a:spcPct val="100000"/>
              </a:lnSpc>
              <a:spcBef>
                <a:spcPts val="0"/>
              </a:spcBef>
              <a:spcAft>
                <a:spcPts val="0"/>
              </a:spcAft>
              <a:buSzPts val="500"/>
              <a:buNone/>
              <a:defRPr/>
            </a:lvl6pPr>
            <a:lvl7pPr lvl="6" algn="l">
              <a:lnSpc>
                <a:spcPct val="100000"/>
              </a:lnSpc>
              <a:spcBef>
                <a:spcPts val="0"/>
              </a:spcBef>
              <a:spcAft>
                <a:spcPts val="0"/>
              </a:spcAft>
              <a:buSzPts val="500"/>
              <a:buNone/>
              <a:defRPr/>
            </a:lvl7pPr>
            <a:lvl8pPr lvl="7" algn="l">
              <a:lnSpc>
                <a:spcPct val="100000"/>
              </a:lnSpc>
              <a:spcBef>
                <a:spcPts val="0"/>
              </a:spcBef>
              <a:spcAft>
                <a:spcPts val="0"/>
              </a:spcAft>
              <a:buSzPts val="500"/>
              <a:buNone/>
              <a:defRPr/>
            </a:lvl8pPr>
            <a:lvl9pPr lvl="8" algn="l">
              <a:lnSpc>
                <a:spcPct val="100000"/>
              </a:lnSpc>
              <a:spcBef>
                <a:spcPts val="0"/>
              </a:spcBef>
              <a:spcAft>
                <a:spcPts val="0"/>
              </a:spcAft>
              <a:buSzPts val="500"/>
              <a:buNone/>
              <a:defRPr/>
            </a:lvl9pPr>
          </a:lstStyle>
          <a:p/>
        </p:txBody>
      </p:sp>
      <p:sp>
        <p:nvSpPr>
          <p:cNvPr id="30" name="Google Shape;30;p14"/>
          <p:cNvSpPr txBox="1"/>
          <p:nvPr>
            <p:ph idx="10" type="dt"/>
          </p:nvPr>
        </p:nvSpPr>
        <p:spPr>
          <a:xfrm>
            <a:off x="288000" y="3013200"/>
            <a:ext cx="1324800" cy="84000"/>
          </a:xfrm>
          <a:prstGeom prst="rect">
            <a:avLst/>
          </a:prstGeom>
          <a:noFill/>
          <a:ln>
            <a:noFill/>
          </a:ln>
        </p:spPr>
        <p:txBody>
          <a:bodyPr anchorCtr="0" anchor="t" bIns="0" lIns="0" spcFirstLastPara="1" rIns="0" wrap="square" tIns="0">
            <a:spAutoFit/>
          </a:bodyPr>
          <a:lstStyle>
            <a:lvl1pPr lvl="0" algn="l">
              <a:lnSpc>
                <a:spcPct val="100000"/>
              </a:lnSpc>
              <a:spcBef>
                <a:spcPts val="0"/>
              </a:spcBef>
              <a:spcAft>
                <a:spcPts val="0"/>
              </a:spcAft>
              <a:buSzPts val="500"/>
              <a:buNone/>
              <a:defRPr b="0" i="0">
                <a:solidFill>
                  <a:srgbClr val="888888"/>
                </a:solidFill>
                <a:latin typeface="Gill Sans"/>
                <a:ea typeface="Gill Sans"/>
                <a:cs typeface="Gill Sans"/>
                <a:sym typeface="Gill Sans"/>
              </a:defRPr>
            </a:lvl1pPr>
            <a:lvl2pPr lvl="1" algn="l">
              <a:lnSpc>
                <a:spcPct val="100000"/>
              </a:lnSpc>
              <a:spcBef>
                <a:spcPts val="0"/>
              </a:spcBef>
              <a:spcAft>
                <a:spcPts val="0"/>
              </a:spcAft>
              <a:buSzPts val="500"/>
              <a:buNone/>
              <a:defRPr/>
            </a:lvl2pPr>
            <a:lvl3pPr lvl="2" algn="l">
              <a:lnSpc>
                <a:spcPct val="100000"/>
              </a:lnSpc>
              <a:spcBef>
                <a:spcPts val="0"/>
              </a:spcBef>
              <a:spcAft>
                <a:spcPts val="0"/>
              </a:spcAft>
              <a:buSzPts val="500"/>
              <a:buNone/>
              <a:defRPr/>
            </a:lvl3pPr>
            <a:lvl4pPr lvl="3" algn="l">
              <a:lnSpc>
                <a:spcPct val="100000"/>
              </a:lnSpc>
              <a:spcBef>
                <a:spcPts val="0"/>
              </a:spcBef>
              <a:spcAft>
                <a:spcPts val="0"/>
              </a:spcAft>
              <a:buSzPts val="500"/>
              <a:buNone/>
              <a:defRPr/>
            </a:lvl4pPr>
            <a:lvl5pPr lvl="4" algn="l">
              <a:lnSpc>
                <a:spcPct val="100000"/>
              </a:lnSpc>
              <a:spcBef>
                <a:spcPts val="0"/>
              </a:spcBef>
              <a:spcAft>
                <a:spcPts val="0"/>
              </a:spcAft>
              <a:buSzPts val="500"/>
              <a:buNone/>
              <a:defRPr/>
            </a:lvl5pPr>
            <a:lvl6pPr lvl="5" algn="l">
              <a:lnSpc>
                <a:spcPct val="100000"/>
              </a:lnSpc>
              <a:spcBef>
                <a:spcPts val="0"/>
              </a:spcBef>
              <a:spcAft>
                <a:spcPts val="0"/>
              </a:spcAft>
              <a:buSzPts val="500"/>
              <a:buNone/>
              <a:defRPr/>
            </a:lvl6pPr>
            <a:lvl7pPr lvl="6" algn="l">
              <a:lnSpc>
                <a:spcPct val="100000"/>
              </a:lnSpc>
              <a:spcBef>
                <a:spcPts val="0"/>
              </a:spcBef>
              <a:spcAft>
                <a:spcPts val="0"/>
              </a:spcAft>
              <a:buSzPts val="500"/>
              <a:buNone/>
              <a:defRPr/>
            </a:lvl7pPr>
            <a:lvl8pPr lvl="7" algn="l">
              <a:lnSpc>
                <a:spcPct val="100000"/>
              </a:lnSpc>
              <a:spcBef>
                <a:spcPts val="0"/>
              </a:spcBef>
              <a:spcAft>
                <a:spcPts val="0"/>
              </a:spcAft>
              <a:buSzPts val="500"/>
              <a:buNone/>
              <a:defRPr/>
            </a:lvl8pPr>
            <a:lvl9pPr lvl="8" algn="l">
              <a:lnSpc>
                <a:spcPct val="100000"/>
              </a:lnSpc>
              <a:spcBef>
                <a:spcPts val="0"/>
              </a:spcBef>
              <a:spcAft>
                <a:spcPts val="0"/>
              </a:spcAft>
              <a:buSzPts val="500"/>
              <a:buNone/>
              <a:defRPr/>
            </a:lvl9pPr>
          </a:lstStyle>
          <a:p/>
        </p:txBody>
      </p:sp>
      <p:sp>
        <p:nvSpPr>
          <p:cNvPr id="31" name="Google Shape;31;p14"/>
          <p:cNvSpPr txBox="1"/>
          <p:nvPr>
            <p:ph idx="12" type="sldNum"/>
          </p:nvPr>
        </p:nvSpPr>
        <p:spPr>
          <a:xfrm>
            <a:off x="4147200" y="3013200"/>
            <a:ext cx="1324800" cy="84000"/>
          </a:xfrm>
          <a:prstGeom prst="rect">
            <a:avLst/>
          </a:prstGeom>
          <a:noFill/>
          <a:ln>
            <a:noFill/>
          </a:ln>
        </p:spPr>
        <p:txBody>
          <a:bodyPr anchorCtr="0" anchor="t" bIns="0" lIns="0" spcFirstLastPara="1" rIns="0" wrap="square" tIns="0">
            <a:spAutoFit/>
          </a:bodyPr>
          <a:lstStyle>
            <a:lvl1pPr indent="0" lvl="0"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1pPr>
            <a:lvl2pPr indent="0" lvl="1"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2pPr>
            <a:lvl3pPr indent="0" lvl="2"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3pPr>
            <a:lvl4pPr indent="0" lvl="3"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4pPr>
            <a:lvl5pPr indent="0" lvl="4"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5pPr>
            <a:lvl6pPr indent="0" lvl="5"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6pPr>
            <a:lvl7pPr indent="0" lvl="6"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7pPr>
            <a:lvl8pPr indent="0" lvl="7"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8pPr>
            <a:lvl9pPr indent="0" lvl="8"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9pPr>
          </a:lstStyle>
          <a:p>
            <a:pPr indent="0" lvl="0" marL="0" rtl="0" algn="r">
              <a:spcBef>
                <a:spcPts val="0"/>
              </a:spcBef>
              <a:spcAft>
                <a:spcPts val="0"/>
              </a:spcAft>
              <a:buNone/>
            </a:pPr>
            <a:fld id="{00000000-1234-1234-1234-123412341234}" type="slidenum">
              <a:rPr lang="fi-FI"/>
              <a:t>‹#›</a:t>
            </a:fld>
            <a:endParaRPr/>
          </a:p>
        </p:txBody>
      </p:sp>
      <p:pic>
        <p:nvPicPr>
          <p:cNvPr id="32" name="Google Shape;32;p14"/>
          <p:cNvPicPr preferRelativeResize="0"/>
          <p:nvPr/>
        </p:nvPicPr>
        <p:blipFill rotWithShape="1">
          <a:blip r:embed="rId3">
            <a:alphaModFix/>
          </a:blip>
          <a:srcRect b="0" l="0" r="0" t="0"/>
          <a:stretch/>
        </p:blipFill>
        <p:spPr>
          <a:xfrm>
            <a:off x="1958400" y="2339625"/>
            <a:ext cx="1387024" cy="592310"/>
          </a:xfrm>
          <a:prstGeom prst="rect">
            <a:avLst/>
          </a:prstGeom>
          <a:noFill/>
          <a:ln>
            <a:noFill/>
          </a:ln>
        </p:spPr>
      </p:pic>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1_Title and Content">
  <p:cSld name="1_Title and Content">
    <p:spTree>
      <p:nvGrpSpPr>
        <p:cNvPr id="33" name="Shape 33"/>
        <p:cNvGrpSpPr/>
        <p:nvPr/>
      </p:nvGrpSpPr>
      <p:grpSpPr>
        <a:xfrm>
          <a:off x="0" y="0"/>
          <a:ext cx="0" cy="0"/>
          <a:chOff x="0" y="0"/>
          <a:chExt cx="0" cy="0"/>
        </a:xfrm>
      </p:grpSpPr>
      <p:sp>
        <p:nvSpPr>
          <p:cNvPr id="34" name="Google Shape;34;p16"/>
          <p:cNvSpPr/>
          <p:nvPr/>
        </p:nvSpPr>
        <p:spPr>
          <a:xfrm>
            <a:off x="4563023" y="0"/>
            <a:ext cx="1197000" cy="3240000"/>
          </a:xfrm>
          <a:prstGeom prst="rect">
            <a:avLst/>
          </a:prstGeom>
          <a:solidFill>
            <a:srgbClr val="29235C"/>
          </a:solidFill>
          <a:ln>
            <a:noFill/>
          </a:ln>
        </p:spPr>
        <p:txBody>
          <a:bodyPr anchorCtr="0" anchor="ctr" bIns="16225" lIns="32450" spcFirstLastPara="1" rIns="32450" wrap="square" tIns="16225">
            <a:noAutofit/>
          </a:bodyPr>
          <a:lstStyle/>
          <a:p>
            <a:pPr indent="0" lvl="0" marL="0" marR="0" rtl="0" algn="ctr">
              <a:lnSpc>
                <a:spcPct val="100000"/>
              </a:lnSpc>
              <a:spcBef>
                <a:spcPts val="0"/>
              </a:spcBef>
              <a:spcAft>
                <a:spcPts val="0"/>
              </a:spcAft>
              <a:buClr>
                <a:srgbClr val="000000"/>
              </a:buClr>
              <a:buSzPts val="600"/>
              <a:buFont typeface="Arial"/>
              <a:buNone/>
            </a:pPr>
            <a:r>
              <a:t/>
            </a:r>
            <a:endParaRPr b="0" i="0" sz="600" u="none" cap="none" strike="noStrike">
              <a:solidFill>
                <a:schemeClr val="lt1"/>
              </a:solidFill>
              <a:latin typeface="Calibri"/>
              <a:ea typeface="Calibri"/>
              <a:cs typeface="Calibri"/>
              <a:sym typeface="Calibri"/>
            </a:endParaRPr>
          </a:p>
        </p:txBody>
      </p:sp>
      <p:sp>
        <p:nvSpPr>
          <p:cNvPr id="35" name="Google Shape;35;p16"/>
          <p:cNvSpPr txBox="1"/>
          <p:nvPr>
            <p:ph idx="11" type="ftr"/>
          </p:nvPr>
        </p:nvSpPr>
        <p:spPr>
          <a:xfrm>
            <a:off x="1958400" y="3013200"/>
            <a:ext cx="1843200" cy="84000"/>
          </a:xfrm>
          <a:prstGeom prst="rect">
            <a:avLst/>
          </a:prstGeom>
          <a:noFill/>
          <a:ln>
            <a:noFill/>
          </a:ln>
        </p:spPr>
        <p:txBody>
          <a:bodyPr anchorCtr="0" anchor="t" bIns="0" lIns="0" spcFirstLastPara="1" rIns="0" wrap="square" tIns="0">
            <a:spAutoFit/>
          </a:bodyPr>
          <a:lstStyle>
            <a:lvl1pPr lvl="0" algn="ctr">
              <a:lnSpc>
                <a:spcPct val="100000"/>
              </a:lnSpc>
              <a:spcBef>
                <a:spcPts val="0"/>
              </a:spcBef>
              <a:spcAft>
                <a:spcPts val="0"/>
              </a:spcAft>
              <a:buSzPts val="500"/>
              <a:buNone/>
              <a:defRPr b="0" i="0">
                <a:solidFill>
                  <a:srgbClr val="888888"/>
                </a:solidFill>
                <a:latin typeface="Gill Sans"/>
                <a:ea typeface="Gill Sans"/>
                <a:cs typeface="Gill Sans"/>
                <a:sym typeface="Gill Sans"/>
              </a:defRPr>
            </a:lvl1pPr>
            <a:lvl2pPr lvl="1" algn="l">
              <a:lnSpc>
                <a:spcPct val="100000"/>
              </a:lnSpc>
              <a:spcBef>
                <a:spcPts val="0"/>
              </a:spcBef>
              <a:spcAft>
                <a:spcPts val="0"/>
              </a:spcAft>
              <a:buSzPts val="500"/>
              <a:buNone/>
              <a:defRPr/>
            </a:lvl2pPr>
            <a:lvl3pPr lvl="2" algn="l">
              <a:lnSpc>
                <a:spcPct val="100000"/>
              </a:lnSpc>
              <a:spcBef>
                <a:spcPts val="0"/>
              </a:spcBef>
              <a:spcAft>
                <a:spcPts val="0"/>
              </a:spcAft>
              <a:buSzPts val="500"/>
              <a:buNone/>
              <a:defRPr/>
            </a:lvl3pPr>
            <a:lvl4pPr lvl="3" algn="l">
              <a:lnSpc>
                <a:spcPct val="100000"/>
              </a:lnSpc>
              <a:spcBef>
                <a:spcPts val="0"/>
              </a:spcBef>
              <a:spcAft>
                <a:spcPts val="0"/>
              </a:spcAft>
              <a:buSzPts val="500"/>
              <a:buNone/>
              <a:defRPr/>
            </a:lvl4pPr>
            <a:lvl5pPr lvl="4" algn="l">
              <a:lnSpc>
                <a:spcPct val="100000"/>
              </a:lnSpc>
              <a:spcBef>
                <a:spcPts val="0"/>
              </a:spcBef>
              <a:spcAft>
                <a:spcPts val="0"/>
              </a:spcAft>
              <a:buSzPts val="500"/>
              <a:buNone/>
              <a:defRPr/>
            </a:lvl5pPr>
            <a:lvl6pPr lvl="5" algn="l">
              <a:lnSpc>
                <a:spcPct val="100000"/>
              </a:lnSpc>
              <a:spcBef>
                <a:spcPts val="0"/>
              </a:spcBef>
              <a:spcAft>
                <a:spcPts val="0"/>
              </a:spcAft>
              <a:buSzPts val="500"/>
              <a:buNone/>
              <a:defRPr/>
            </a:lvl6pPr>
            <a:lvl7pPr lvl="6" algn="l">
              <a:lnSpc>
                <a:spcPct val="100000"/>
              </a:lnSpc>
              <a:spcBef>
                <a:spcPts val="0"/>
              </a:spcBef>
              <a:spcAft>
                <a:spcPts val="0"/>
              </a:spcAft>
              <a:buSzPts val="500"/>
              <a:buNone/>
              <a:defRPr/>
            </a:lvl7pPr>
            <a:lvl8pPr lvl="7" algn="l">
              <a:lnSpc>
                <a:spcPct val="100000"/>
              </a:lnSpc>
              <a:spcBef>
                <a:spcPts val="0"/>
              </a:spcBef>
              <a:spcAft>
                <a:spcPts val="0"/>
              </a:spcAft>
              <a:buSzPts val="500"/>
              <a:buNone/>
              <a:defRPr/>
            </a:lvl8pPr>
            <a:lvl9pPr lvl="8" algn="l">
              <a:lnSpc>
                <a:spcPct val="100000"/>
              </a:lnSpc>
              <a:spcBef>
                <a:spcPts val="0"/>
              </a:spcBef>
              <a:spcAft>
                <a:spcPts val="0"/>
              </a:spcAft>
              <a:buSzPts val="500"/>
              <a:buNone/>
              <a:defRPr/>
            </a:lvl9pPr>
          </a:lstStyle>
          <a:p/>
        </p:txBody>
      </p:sp>
      <p:sp>
        <p:nvSpPr>
          <p:cNvPr id="36" name="Google Shape;36;p16"/>
          <p:cNvSpPr txBox="1"/>
          <p:nvPr>
            <p:ph idx="10" type="dt"/>
          </p:nvPr>
        </p:nvSpPr>
        <p:spPr>
          <a:xfrm>
            <a:off x="288000" y="3013200"/>
            <a:ext cx="1324800" cy="84000"/>
          </a:xfrm>
          <a:prstGeom prst="rect">
            <a:avLst/>
          </a:prstGeom>
          <a:noFill/>
          <a:ln>
            <a:noFill/>
          </a:ln>
        </p:spPr>
        <p:txBody>
          <a:bodyPr anchorCtr="0" anchor="t" bIns="0" lIns="0" spcFirstLastPara="1" rIns="0" wrap="square" tIns="0">
            <a:spAutoFit/>
          </a:bodyPr>
          <a:lstStyle>
            <a:lvl1pPr lvl="0" algn="l">
              <a:lnSpc>
                <a:spcPct val="100000"/>
              </a:lnSpc>
              <a:spcBef>
                <a:spcPts val="0"/>
              </a:spcBef>
              <a:spcAft>
                <a:spcPts val="0"/>
              </a:spcAft>
              <a:buSzPts val="500"/>
              <a:buNone/>
              <a:defRPr b="0" i="0">
                <a:solidFill>
                  <a:srgbClr val="888888"/>
                </a:solidFill>
                <a:latin typeface="Gill Sans"/>
                <a:ea typeface="Gill Sans"/>
                <a:cs typeface="Gill Sans"/>
                <a:sym typeface="Gill Sans"/>
              </a:defRPr>
            </a:lvl1pPr>
            <a:lvl2pPr lvl="1" algn="l">
              <a:lnSpc>
                <a:spcPct val="100000"/>
              </a:lnSpc>
              <a:spcBef>
                <a:spcPts val="0"/>
              </a:spcBef>
              <a:spcAft>
                <a:spcPts val="0"/>
              </a:spcAft>
              <a:buSzPts val="500"/>
              <a:buNone/>
              <a:defRPr/>
            </a:lvl2pPr>
            <a:lvl3pPr lvl="2" algn="l">
              <a:lnSpc>
                <a:spcPct val="100000"/>
              </a:lnSpc>
              <a:spcBef>
                <a:spcPts val="0"/>
              </a:spcBef>
              <a:spcAft>
                <a:spcPts val="0"/>
              </a:spcAft>
              <a:buSzPts val="500"/>
              <a:buNone/>
              <a:defRPr/>
            </a:lvl3pPr>
            <a:lvl4pPr lvl="3" algn="l">
              <a:lnSpc>
                <a:spcPct val="100000"/>
              </a:lnSpc>
              <a:spcBef>
                <a:spcPts val="0"/>
              </a:spcBef>
              <a:spcAft>
                <a:spcPts val="0"/>
              </a:spcAft>
              <a:buSzPts val="500"/>
              <a:buNone/>
              <a:defRPr/>
            </a:lvl4pPr>
            <a:lvl5pPr lvl="4" algn="l">
              <a:lnSpc>
                <a:spcPct val="100000"/>
              </a:lnSpc>
              <a:spcBef>
                <a:spcPts val="0"/>
              </a:spcBef>
              <a:spcAft>
                <a:spcPts val="0"/>
              </a:spcAft>
              <a:buSzPts val="500"/>
              <a:buNone/>
              <a:defRPr/>
            </a:lvl5pPr>
            <a:lvl6pPr lvl="5" algn="l">
              <a:lnSpc>
                <a:spcPct val="100000"/>
              </a:lnSpc>
              <a:spcBef>
                <a:spcPts val="0"/>
              </a:spcBef>
              <a:spcAft>
                <a:spcPts val="0"/>
              </a:spcAft>
              <a:buSzPts val="500"/>
              <a:buNone/>
              <a:defRPr/>
            </a:lvl6pPr>
            <a:lvl7pPr lvl="6" algn="l">
              <a:lnSpc>
                <a:spcPct val="100000"/>
              </a:lnSpc>
              <a:spcBef>
                <a:spcPts val="0"/>
              </a:spcBef>
              <a:spcAft>
                <a:spcPts val="0"/>
              </a:spcAft>
              <a:buSzPts val="500"/>
              <a:buNone/>
              <a:defRPr/>
            </a:lvl7pPr>
            <a:lvl8pPr lvl="7" algn="l">
              <a:lnSpc>
                <a:spcPct val="100000"/>
              </a:lnSpc>
              <a:spcBef>
                <a:spcPts val="0"/>
              </a:spcBef>
              <a:spcAft>
                <a:spcPts val="0"/>
              </a:spcAft>
              <a:buSzPts val="500"/>
              <a:buNone/>
              <a:defRPr/>
            </a:lvl8pPr>
            <a:lvl9pPr lvl="8" algn="l">
              <a:lnSpc>
                <a:spcPct val="100000"/>
              </a:lnSpc>
              <a:spcBef>
                <a:spcPts val="0"/>
              </a:spcBef>
              <a:spcAft>
                <a:spcPts val="0"/>
              </a:spcAft>
              <a:buSzPts val="500"/>
              <a:buNone/>
              <a:defRPr/>
            </a:lvl9pPr>
          </a:lstStyle>
          <a:p/>
        </p:txBody>
      </p:sp>
      <p:sp>
        <p:nvSpPr>
          <p:cNvPr id="37" name="Google Shape;37;p16"/>
          <p:cNvSpPr txBox="1"/>
          <p:nvPr>
            <p:ph idx="12" type="sldNum"/>
          </p:nvPr>
        </p:nvSpPr>
        <p:spPr>
          <a:xfrm>
            <a:off x="4147200" y="3013200"/>
            <a:ext cx="1324800" cy="84000"/>
          </a:xfrm>
          <a:prstGeom prst="rect">
            <a:avLst/>
          </a:prstGeom>
          <a:noFill/>
          <a:ln>
            <a:noFill/>
          </a:ln>
        </p:spPr>
        <p:txBody>
          <a:bodyPr anchorCtr="0" anchor="t" bIns="0" lIns="0" spcFirstLastPara="1" rIns="0" wrap="square" tIns="0">
            <a:spAutoFit/>
          </a:bodyPr>
          <a:lstStyle>
            <a:lvl1pPr indent="0" lvl="0"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1pPr>
            <a:lvl2pPr indent="0" lvl="1"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2pPr>
            <a:lvl3pPr indent="0" lvl="2"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3pPr>
            <a:lvl4pPr indent="0" lvl="3"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4pPr>
            <a:lvl5pPr indent="0" lvl="4"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5pPr>
            <a:lvl6pPr indent="0" lvl="5"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6pPr>
            <a:lvl7pPr indent="0" lvl="6"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7pPr>
            <a:lvl8pPr indent="0" lvl="7"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8pPr>
            <a:lvl9pPr indent="0" lvl="8"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9pPr>
          </a:lstStyle>
          <a:p>
            <a:pPr indent="0" lvl="0" marL="0" rtl="0" algn="r">
              <a:spcBef>
                <a:spcPts val="0"/>
              </a:spcBef>
              <a:spcAft>
                <a:spcPts val="0"/>
              </a:spcAft>
              <a:buNone/>
            </a:pPr>
            <a:fld id="{00000000-1234-1234-1234-123412341234}" type="slidenum">
              <a:rPr lang="fi-FI"/>
              <a:t>‹#›</a:t>
            </a:fld>
            <a:endParaRPr/>
          </a:p>
        </p:txBody>
      </p:sp>
      <p:pic>
        <p:nvPicPr>
          <p:cNvPr id="38" name="Google Shape;38;p16"/>
          <p:cNvPicPr preferRelativeResize="0"/>
          <p:nvPr/>
        </p:nvPicPr>
        <p:blipFill rotWithShape="1">
          <a:blip r:embed="rId2">
            <a:alphaModFix/>
          </a:blip>
          <a:srcRect b="0" l="0" r="0" t="0"/>
          <a:stretch/>
        </p:blipFill>
        <p:spPr>
          <a:xfrm>
            <a:off x="3721511" y="134879"/>
            <a:ext cx="2679193" cy="2754954"/>
          </a:xfrm>
          <a:prstGeom prst="rect">
            <a:avLst/>
          </a:prstGeom>
          <a:noFill/>
          <a:ln>
            <a:noFill/>
          </a:ln>
        </p:spPr>
      </p:pic>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2_Title and Content">
  <p:cSld name="2_Title and Content">
    <p:spTree>
      <p:nvGrpSpPr>
        <p:cNvPr id="39" name="Shape 39"/>
        <p:cNvGrpSpPr/>
        <p:nvPr/>
      </p:nvGrpSpPr>
      <p:grpSpPr>
        <a:xfrm>
          <a:off x="0" y="0"/>
          <a:ext cx="0" cy="0"/>
          <a:chOff x="0" y="0"/>
          <a:chExt cx="0" cy="0"/>
        </a:xfrm>
      </p:grpSpPr>
      <p:sp>
        <p:nvSpPr>
          <p:cNvPr id="40" name="Google Shape;40;p17"/>
          <p:cNvSpPr/>
          <p:nvPr/>
        </p:nvSpPr>
        <p:spPr>
          <a:xfrm>
            <a:off x="2792947" y="0"/>
            <a:ext cx="2967000" cy="3240000"/>
          </a:xfrm>
          <a:prstGeom prst="rect">
            <a:avLst/>
          </a:prstGeom>
          <a:solidFill>
            <a:srgbClr val="FFE006"/>
          </a:solidFill>
          <a:ln>
            <a:noFill/>
          </a:ln>
        </p:spPr>
        <p:txBody>
          <a:bodyPr anchorCtr="0" anchor="ctr" bIns="16225" lIns="32450" spcFirstLastPara="1" rIns="32450" wrap="square" tIns="16225">
            <a:noAutofit/>
          </a:bodyPr>
          <a:lstStyle/>
          <a:p>
            <a:pPr indent="0" lvl="0" marL="0" marR="0" rtl="0" algn="ctr">
              <a:lnSpc>
                <a:spcPct val="100000"/>
              </a:lnSpc>
              <a:spcBef>
                <a:spcPts val="0"/>
              </a:spcBef>
              <a:spcAft>
                <a:spcPts val="0"/>
              </a:spcAft>
              <a:buClr>
                <a:srgbClr val="000000"/>
              </a:buClr>
              <a:buSzPts val="600"/>
              <a:buFont typeface="Arial"/>
              <a:buNone/>
            </a:pPr>
            <a:r>
              <a:t/>
            </a:r>
            <a:endParaRPr b="0" i="0" sz="600" u="none" cap="none" strike="noStrike">
              <a:solidFill>
                <a:schemeClr val="lt1"/>
              </a:solidFill>
              <a:latin typeface="Calibri"/>
              <a:ea typeface="Calibri"/>
              <a:cs typeface="Calibri"/>
              <a:sym typeface="Calibri"/>
            </a:endParaRPr>
          </a:p>
        </p:txBody>
      </p:sp>
      <p:sp>
        <p:nvSpPr>
          <p:cNvPr id="41" name="Google Shape;41;p17"/>
          <p:cNvSpPr txBox="1"/>
          <p:nvPr>
            <p:ph idx="11" type="ftr"/>
          </p:nvPr>
        </p:nvSpPr>
        <p:spPr>
          <a:xfrm>
            <a:off x="1958400" y="3013200"/>
            <a:ext cx="1843200" cy="84000"/>
          </a:xfrm>
          <a:prstGeom prst="rect">
            <a:avLst/>
          </a:prstGeom>
          <a:noFill/>
          <a:ln>
            <a:noFill/>
          </a:ln>
        </p:spPr>
        <p:txBody>
          <a:bodyPr anchorCtr="0" anchor="t" bIns="0" lIns="0" spcFirstLastPara="1" rIns="0" wrap="square" tIns="0">
            <a:spAutoFit/>
          </a:bodyPr>
          <a:lstStyle>
            <a:lvl1pPr lvl="0" algn="ctr">
              <a:lnSpc>
                <a:spcPct val="100000"/>
              </a:lnSpc>
              <a:spcBef>
                <a:spcPts val="0"/>
              </a:spcBef>
              <a:spcAft>
                <a:spcPts val="0"/>
              </a:spcAft>
              <a:buSzPts val="500"/>
              <a:buNone/>
              <a:defRPr b="0" i="0">
                <a:solidFill>
                  <a:srgbClr val="888888"/>
                </a:solidFill>
                <a:latin typeface="Gill Sans"/>
                <a:ea typeface="Gill Sans"/>
                <a:cs typeface="Gill Sans"/>
                <a:sym typeface="Gill Sans"/>
              </a:defRPr>
            </a:lvl1pPr>
            <a:lvl2pPr lvl="1" algn="l">
              <a:lnSpc>
                <a:spcPct val="100000"/>
              </a:lnSpc>
              <a:spcBef>
                <a:spcPts val="0"/>
              </a:spcBef>
              <a:spcAft>
                <a:spcPts val="0"/>
              </a:spcAft>
              <a:buSzPts val="500"/>
              <a:buNone/>
              <a:defRPr/>
            </a:lvl2pPr>
            <a:lvl3pPr lvl="2" algn="l">
              <a:lnSpc>
                <a:spcPct val="100000"/>
              </a:lnSpc>
              <a:spcBef>
                <a:spcPts val="0"/>
              </a:spcBef>
              <a:spcAft>
                <a:spcPts val="0"/>
              </a:spcAft>
              <a:buSzPts val="500"/>
              <a:buNone/>
              <a:defRPr/>
            </a:lvl3pPr>
            <a:lvl4pPr lvl="3" algn="l">
              <a:lnSpc>
                <a:spcPct val="100000"/>
              </a:lnSpc>
              <a:spcBef>
                <a:spcPts val="0"/>
              </a:spcBef>
              <a:spcAft>
                <a:spcPts val="0"/>
              </a:spcAft>
              <a:buSzPts val="500"/>
              <a:buNone/>
              <a:defRPr/>
            </a:lvl4pPr>
            <a:lvl5pPr lvl="4" algn="l">
              <a:lnSpc>
                <a:spcPct val="100000"/>
              </a:lnSpc>
              <a:spcBef>
                <a:spcPts val="0"/>
              </a:spcBef>
              <a:spcAft>
                <a:spcPts val="0"/>
              </a:spcAft>
              <a:buSzPts val="500"/>
              <a:buNone/>
              <a:defRPr/>
            </a:lvl5pPr>
            <a:lvl6pPr lvl="5" algn="l">
              <a:lnSpc>
                <a:spcPct val="100000"/>
              </a:lnSpc>
              <a:spcBef>
                <a:spcPts val="0"/>
              </a:spcBef>
              <a:spcAft>
                <a:spcPts val="0"/>
              </a:spcAft>
              <a:buSzPts val="500"/>
              <a:buNone/>
              <a:defRPr/>
            </a:lvl6pPr>
            <a:lvl7pPr lvl="6" algn="l">
              <a:lnSpc>
                <a:spcPct val="100000"/>
              </a:lnSpc>
              <a:spcBef>
                <a:spcPts val="0"/>
              </a:spcBef>
              <a:spcAft>
                <a:spcPts val="0"/>
              </a:spcAft>
              <a:buSzPts val="500"/>
              <a:buNone/>
              <a:defRPr/>
            </a:lvl7pPr>
            <a:lvl8pPr lvl="7" algn="l">
              <a:lnSpc>
                <a:spcPct val="100000"/>
              </a:lnSpc>
              <a:spcBef>
                <a:spcPts val="0"/>
              </a:spcBef>
              <a:spcAft>
                <a:spcPts val="0"/>
              </a:spcAft>
              <a:buSzPts val="500"/>
              <a:buNone/>
              <a:defRPr/>
            </a:lvl8pPr>
            <a:lvl9pPr lvl="8" algn="l">
              <a:lnSpc>
                <a:spcPct val="100000"/>
              </a:lnSpc>
              <a:spcBef>
                <a:spcPts val="0"/>
              </a:spcBef>
              <a:spcAft>
                <a:spcPts val="0"/>
              </a:spcAft>
              <a:buSzPts val="500"/>
              <a:buNone/>
              <a:defRPr/>
            </a:lvl9pPr>
          </a:lstStyle>
          <a:p/>
        </p:txBody>
      </p:sp>
      <p:sp>
        <p:nvSpPr>
          <p:cNvPr id="42" name="Google Shape;42;p17"/>
          <p:cNvSpPr txBox="1"/>
          <p:nvPr>
            <p:ph idx="10" type="dt"/>
          </p:nvPr>
        </p:nvSpPr>
        <p:spPr>
          <a:xfrm>
            <a:off x="288000" y="3013200"/>
            <a:ext cx="1324800" cy="84000"/>
          </a:xfrm>
          <a:prstGeom prst="rect">
            <a:avLst/>
          </a:prstGeom>
          <a:noFill/>
          <a:ln>
            <a:noFill/>
          </a:ln>
        </p:spPr>
        <p:txBody>
          <a:bodyPr anchorCtr="0" anchor="t" bIns="0" lIns="0" spcFirstLastPara="1" rIns="0" wrap="square" tIns="0">
            <a:spAutoFit/>
          </a:bodyPr>
          <a:lstStyle>
            <a:lvl1pPr lvl="0" algn="l">
              <a:lnSpc>
                <a:spcPct val="100000"/>
              </a:lnSpc>
              <a:spcBef>
                <a:spcPts val="0"/>
              </a:spcBef>
              <a:spcAft>
                <a:spcPts val="0"/>
              </a:spcAft>
              <a:buSzPts val="500"/>
              <a:buNone/>
              <a:defRPr b="0" i="0">
                <a:solidFill>
                  <a:srgbClr val="888888"/>
                </a:solidFill>
                <a:latin typeface="Gill Sans"/>
                <a:ea typeface="Gill Sans"/>
                <a:cs typeface="Gill Sans"/>
                <a:sym typeface="Gill Sans"/>
              </a:defRPr>
            </a:lvl1pPr>
            <a:lvl2pPr lvl="1" algn="l">
              <a:lnSpc>
                <a:spcPct val="100000"/>
              </a:lnSpc>
              <a:spcBef>
                <a:spcPts val="0"/>
              </a:spcBef>
              <a:spcAft>
                <a:spcPts val="0"/>
              </a:spcAft>
              <a:buSzPts val="500"/>
              <a:buNone/>
              <a:defRPr/>
            </a:lvl2pPr>
            <a:lvl3pPr lvl="2" algn="l">
              <a:lnSpc>
                <a:spcPct val="100000"/>
              </a:lnSpc>
              <a:spcBef>
                <a:spcPts val="0"/>
              </a:spcBef>
              <a:spcAft>
                <a:spcPts val="0"/>
              </a:spcAft>
              <a:buSzPts val="500"/>
              <a:buNone/>
              <a:defRPr/>
            </a:lvl3pPr>
            <a:lvl4pPr lvl="3" algn="l">
              <a:lnSpc>
                <a:spcPct val="100000"/>
              </a:lnSpc>
              <a:spcBef>
                <a:spcPts val="0"/>
              </a:spcBef>
              <a:spcAft>
                <a:spcPts val="0"/>
              </a:spcAft>
              <a:buSzPts val="500"/>
              <a:buNone/>
              <a:defRPr/>
            </a:lvl4pPr>
            <a:lvl5pPr lvl="4" algn="l">
              <a:lnSpc>
                <a:spcPct val="100000"/>
              </a:lnSpc>
              <a:spcBef>
                <a:spcPts val="0"/>
              </a:spcBef>
              <a:spcAft>
                <a:spcPts val="0"/>
              </a:spcAft>
              <a:buSzPts val="500"/>
              <a:buNone/>
              <a:defRPr/>
            </a:lvl5pPr>
            <a:lvl6pPr lvl="5" algn="l">
              <a:lnSpc>
                <a:spcPct val="100000"/>
              </a:lnSpc>
              <a:spcBef>
                <a:spcPts val="0"/>
              </a:spcBef>
              <a:spcAft>
                <a:spcPts val="0"/>
              </a:spcAft>
              <a:buSzPts val="500"/>
              <a:buNone/>
              <a:defRPr/>
            </a:lvl6pPr>
            <a:lvl7pPr lvl="6" algn="l">
              <a:lnSpc>
                <a:spcPct val="100000"/>
              </a:lnSpc>
              <a:spcBef>
                <a:spcPts val="0"/>
              </a:spcBef>
              <a:spcAft>
                <a:spcPts val="0"/>
              </a:spcAft>
              <a:buSzPts val="500"/>
              <a:buNone/>
              <a:defRPr/>
            </a:lvl7pPr>
            <a:lvl8pPr lvl="7" algn="l">
              <a:lnSpc>
                <a:spcPct val="100000"/>
              </a:lnSpc>
              <a:spcBef>
                <a:spcPts val="0"/>
              </a:spcBef>
              <a:spcAft>
                <a:spcPts val="0"/>
              </a:spcAft>
              <a:buSzPts val="500"/>
              <a:buNone/>
              <a:defRPr/>
            </a:lvl8pPr>
            <a:lvl9pPr lvl="8" algn="l">
              <a:lnSpc>
                <a:spcPct val="100000"/>
              </a:lnSpc>
              <a:spcBef>
                <a:spcPts val="0"/>
              </a:spcBef>
              <a:spcAft>
                <a:spcPts val="0"/>
              </a:spcAft>
              <a:buSzPts val="500"/>
              <a:buNone/>
              <a:defRPr/>
            </a:lvl9pPr>
          </a:lstStyle>
          <a:p/>
        </p:txBody>
      </p:sp>
      <p:sp>
        <p:nvSpPr>
          <p:cNvPr id="43" name="Google Shape;43;p17"/>
          <p:cNvSpPr txBox="1"/>
          <p:nvPr>
            <p:ph idx="12" type="sldNum"/>
          </p:nvPr>
        </p:nvSpPr>
        <p:spPr>
          <a:xfrm>
            <a:off x="4147200" y="3013200"/>
            <a:ext cx="1324800" cy="84000"/>
          </a:xfrm>
          <a:prstGeom prst="rect">
            <a:avLst/>
          </a:prstGeom>
          <a:noFill/>
          <a:ln>
            <a:noFill/>
          </a:ln>
        </p:spPr>
        <p:txBody>
          <a:bodyPr anchorCtr="0" anchor="t" bIns="0" lIns="0" spcFirstLastPara="1" rIns="0" wrap="square" tIns="0">
            <a:spAutoFit/>
          </a:bodyPr>
          <a:lstStyle>
            <a:lvl1pPr indent="0" lvl="0"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1pPr>
            <a:lvl2pPr indent="0" lvl="1"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2pPr>
            <a:lvl3pPr indent="0" lvl="2"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3pPr>
            <a:lvl4pPr indent="0" lvl="3"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4pPr>
            <a:lvl5pPr indent="0" lvl="4"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5pPr>
            <a:lvl6pPr indent="0" lvl="5"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6pPr>
            <a:lvl7pPr indent="0" lvl="6"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7pPr>
            <a:lvl8pPr indent="0" lvl="7"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8pPr>
            <a:lvl9pPr indent="0" lvl="8"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9pPr>
          </a:lstStyle>
          <a:p>
            <a:pPr indent="0" lvl="0" marL="0" rtl="0" algn="r">
              <a:spcBef>
                <a:spcPts val="0"/>
              </a:spcBef>
              <a:spcAft>
                <a:spcPts val="0"/>
              </a:spcAft>
              <a:buNone/>
            </a:pPr>
            <a:fld id="{00000000-1234-1234-1234-123412341234}" type="slidenum">
              <a:rPr lang="fi-FI"/>
              <a:t>‹#›</a:t>
            </a:fld>
            <a:endParaRPr/>
          </a:p>
        </p:txBody>
      </p:sp>
      <p:pic>
        <p:nvPicPr>
          <p:cNvPr id="44" name="Google Shape;44;p17"/>
          <p:cNvPicPr preferRelativeResize="0"/>
          <p:nvPr/>
        </p:nvPicPr>
        <p:blipFill rotWithShape="1">
          <a:blip r:embed="rId2">
            <a:alphaModFix amt="13000"/>
          </a:blip>
          <a:srcRect b="0" l="0" r="0" t="0"/>
          <a:stretch/>
        </p:blipFill>
        <p:spPr>
          <a:xfrm>
            <a:off x="948142" y="110674"/>
            <a:ext cx="2935638" cy="3018651"/>
          </a:xfrm>
          <a:prstGeom prst="rect">
            <a:avLst/>
          </a:prstGeom>
          <a:noFill/>
          <a:ln>
            <a:noFill/>
          </a:ln>
        </p:spPr>
      </p:pic>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9_Title and Content">
  <p:cSld name="9_Title and Content">
    <p:spTree>
      <p:nvGrpSpPr>
        <p:cNvPr id="45" name="Shape 45"/>
        <p:cNvGrpSpPr/>
        <p:nvPr/>
      </p:nvGrpSpPr>
      <p:grpSpPr>
        <a:xfrm>
          <a:off x="0" y="0"/>
          <a:ext cx="0" cy="0"/>
          <a:chOff x="0" y="0"/>
          <a:chExt cx="0" cy="0"/>
        </a:xfrm>
      </p:grpSpPr>
      <p:sp>
        <p:nvSpPr>
          <p:cNvPr id="46" name="Google Shape;46;p18"/>
          <p:cNvSpPr/>
          <p:nvPr/>
        </p:nvSpPr>
        <p:spPr>
          <a:xfrm>
            <a:off x="0" y="0"/>
            <a:ext cx="5760000" cy="3240000"/>
          </a:xfrm>
          <a:prstGeom prst="rect">
            <a:avLst/>
          </a:prstGeom>
          <a:solidFill>
            <a:srgbClr val="29235C"/>
          </a:solidFill>
          <a:ln>
            <a:noFill/>
          </a:ln>
        </p:spPr>
        <p:txBody>
          <a:bodyPr anchorCtr="0" anchor="ctr" bIns="16225" lIns="32450" spcFirstLastPara="1" rIns="32450" wrap="square" tIns="16225">
            <a:noAutofit/>
          </a:bodyPr>
          <a:lstStyle/>
          <a:p>
            <a:pPr indent="0" lvl="0" marL="0" marR="0" rtl="0" algn="ctr">
              <a:lnSpc>
                <a:spcPct val="100000"/>
              </a:lnSpc>
              <a:spcBef>
                <a:spcPts val="0"/>
              </a:spcBef>
              <a:spcAft>
                <a:spcPts val="0"/>
              </a:spcAft>
              <a:buClr>
                <a:srgbClr val="000000"/>
              </a:buClr>
              <a:buSzPts val="600"/>
              <a:buFont typeface="Arial"/>
              <a:buNone/>
            </a:pPr>
            <a:r>
              <a:t/>
            </a:r>
            <a:endParaRPr b="0" i="0" sz="600" u="none" cap="none" strike="noStrike">
              <a:solidFill>
                <a:schemeClr val="lt1"/>
              </a:solidFill>
              <a:latin typeface="Calibri"/>
              <a:ea typeface="Calibri"/>
              <a:cs typeface="Calibri"/>
              <a:sym typeface="Calibri"/>
            </a:endParaRPr>
          </a:p>
        </p:txBody>
      </p:sp>
      <p:sp>
        <p:nvSpPr>
          <p:cNvPr id="47" name="Google Shape;47;p18"/>
          <p:cNvSpPr txBox="1"/>
          <p:nvPr>
            <p:ph idx="11" type="ftr"/>
          </p:nvPr>
        </p:nvSpPr>
        <p:spPr>
          <a:xfrm>
            <a:off x="1958400" y="3013200"/>
            <a:ext cx="1843200" cy="84000"/>
          </a:xfrm>
          <a:prstGeom prst="rect">
            <a:avLst/>
          </a:prstGeom>
          <a:noFill/>
          <a:ln>
            <a:noFill/>
          </a:ln>
        </p:spPr>
        <p:txBody>
          <a:bodyPr anchorCtr="0" anchor="t" bIns="0" lIns="0" spcFirstLastPara="1" rIns="0" wrap="square" tIns="0">
            <a:spAutoFit/>
          </a:bodyPr>
          <a:lstStyle>
            <a:lvl1pPr lvl="0" algn="ctr">
              <a:lnSpc>
                <a:spcPct val="100000"/>
              </a:lnSpc>
              <a:spcBef>
                <a:spcPts val="0"/>
              </a:spcBef>
              <a:spcAft>
                <a:spcPts val="0"/>
              </a:spcAft>
              <a:buSzPts val="500"/>
              <a:buNone/>
              <a:defRPr b="0" i="0">
                <a:solidFill>
                  <a:srgbClr val="888888"/>
                </a:solidFill>
                <a:latin typeface="Gill Sans"/>
                <a:ea typeface="Gill Sans"/>
                <a:cs typeface="Gill Sans"/>
                <a:sym typeface="Gill Sans"/>
              </a:defRPr>
            </a:lvl1pPr>
            <a:lvl2pPr lvl="1" algn="l">
              <a:lnSpc>
                <a:spcPct val="100000"/>
              </a:lnSpc>
              <a:spcBef>
                <a:spcPts val="0"/>
              </a:spcBef>
              <a:spcAft>
                <a:spcPts val="0"/>
              </a:spcAft>
              <a:buSzPts val="500"/>
              <a:buNone/>
              <a:defRPr/>
            </a:lvl2pPr>
            <a:lvl3pPr lvl="2" algn="l">
              <a:lnSpc>
                <a:spcPct val="100000"/>
              </a:lnSpc>
              <a:spcBef>
                <a:spcPts val="0"/>
              </a:spcBef>
              <a:spcAft>
                <a:spcPts val="0"/>
              </a:spcAft>
              <a:buSzPts val="500"/>
              <a:buNone/>
              <a:defRPr/>
            </a:lvl3pPr>
            <a:lvl4pPr lvl="3" algn="l">
              <a:lnSpc>
                <a:spcPct val="100000"/>
              </a:lnSpc>
              <a:spcBef>
                <a:spcPts val="0"/>
              </a:spcBef>
              <a:spcAft>
                <a:spcPts val="0"/>
              </a:spcAft>
              <a:buSzPts val="500"/>
              <a:buNone/>
              <a:defRPr/>
            </a:lvl4pPr>
            <a:lvl5pPr lvl="4" algn="l">
              <a:lnSpc>
                <a:spcPct val="100000"/>
              </a:lnSpc>
              <a:spcBef>
                <a:spcPts val="0"/>
              </a:spcBef>
              <a:spcAft>
                <a:spcPts val="0"/>
              </a:spcAft>
              <a:buSzPts val="500"/>
              <a:buNone/>
              <a:defRPr/>
            </a:lvl5pPr>
            <a:lvl6pPr lvl="5" algn="l">
              <a:lnSpc>
                <a:spcPct val="100000"/>
              </a:lnSpc>
              <a:spcBef>
                <a:spcPts val="0"/>
              </a:spcBef>
              <a:spcAft>
                <a:spcPts val="0"/>
              </a:spcAft>
              <a:buSzPts val="500"/>
              <a:buNone/>
              <a:defRPr/>
            </a:lvl6pPr>
            <a:lvl7pPr lvl="6" algn="l">
              <a:lnSpc>
                <a:spcPct val="100000"/>
              </a:lnSpc>
              <a:spcBef>
                <a:spcPts val="0"/>
              </a:spcBef>
              <a:spcAft>
                <a:spcPts val="0"/>
              </a:spcAft>
              <a:buSzPts val="500"/>
              <a:buNone/>
              <a:defRPr/>
            </a:lvl7pPr>
            <a:lvl8pPr lvl="7" algn="l">
              <a:lnSpc>
                <a:spcPct val="100000"/>
              </a:lnSpc>
              <a:spcBef>
                <a:spcPts val="0"/>
              </a:spcBef>
              <a:spcAft>
                <a:spcPts val="0"/>
              </a:spcAft>
              <a:buSzPts val="500"/>
              <a:buNone/>
              <a:defRPr/>
            </a:lvl8pPr>
            <a:lvl9pPr lvl="8" algn="l">
              <a:lnSpc>
                <a:spcPct val="100000"/>
              </a:lnSpc>
              <a:spcBef>
                <a:spcPts val="0"/>
              </a:spcBef>
              <a:spcAft>
                <a:spcPts val="0"/>
              </a:spcAft>
              <a:buSzPts val="500"/>
              <a:buNone/>
              <a:defRPr/>
            </a:lvl9pPr>
          </a:lstStyle>
          <a:p/>
        </p:txBody>
      </p:sp>
      <p:sp>
        <p:nvSpPr>
          <p:cNvPr id="48" name="Google Shape;48;p18"/>
          <p:cNvSpPr txBox="1"/>
          <p:nvPr>
            <p:ph idx="10" type="dt"/>
          </p:nvPr>
        </p:nvSpPr>
        <p:spPr>
          <a:xfrm>
            <a:off x="288000" y="3013200"/>
            <a:ext cx="1324800" cy="84000"/>
          </a:xfrm>
          <a:prstGeom prst="rect">
            <a:avLst/>
          </a:prstGeom>
          <a:noFill/>
          <a:ln>
            <a:noFill/>
          </a:ln>
        </p:spPr>
        <p:txBody>
          <a:bodyPr anchorCtr="0" anchor="t" bIns="0" lIns="0" spcFirstLastPara="1" rIns="0" wrap="square" tIns="0">
            <a:spAutoFit/>
          </a:bodyPr>
          <a:lstStyle>
            <a:lvl1pPr lvl="0" algn="l">
              <a:lnSpc>
                <a:spcPct val="100000"/>
              </a:lnSpc>
              <a:spcBef>
                <a:spcPts val="0"/>
              </a:spcBef>
              <a:spcAft>
                <a:spcPts val="0"/>
              </a:spcAft>
              <a:buSzPts val="500"/>
              <a:buNone/>
              <a:defRPr b="0" i="0">
                <a:solidFill>
                  <a:srgbClr val="888888"/>
                </a:solidFill>
                <a:latin typeface="Gill Sans"/>
                <a:ea typeface="Gill Sans"/>
                <a:cs typeface="Gill Sans"/>
                <a:sym typeface="Gill Sans"/>
              </a:defRPr>
            </a:lvl1pPr>
            <a:lvl2pPr lvl="1" algn="l">
              <a:lnSpc>
                <a:spcPct val="100000"/>
              </a:lnSpc>
              <a:spcBef>
                <a:spcPts val="0"/>
              </a:spcBef>
              <a:spcAft>
                <a:spcPts val="0"/>
              </a:spcAft>
              <a:buSzPts val="500"/>
              <a:buNone/>
              <a:defRPr/>
            </a:lvl2pPr>
            <a:lvl3pPr lvl="2" algn="l">
              <a:lnSpc>
                <a:spcPct val="100000"/>
              </a:lnSpc>
              <a:spcBef>
                <a:spcPts val="0"/>
              </a:spcBef>
              <a:spcAft>
                <a:spcPts val="0"/>
              </a:spcAft>
              <a:buSzPts val="500"/>
              <a:buNone/>
              <a:defRPr/>
            </a:lvl3pPr>
            <a:lvl4pPr lvl="3" algn="l">
              <a:lnSpc>
                <a:spcPct val="100000"/>
              </a:lnSpc>
              <a:spcBef>
                <a:spcPts val="0"/>
              </a:spcBef>
              <a:spcAft>
                <a:spcPts val="0"/>
              </a:spcAft>
              <a:buSzPts val="500"/>
              <a:buNone/>
              <a:defRPr/>
            </a:lvl4pPr>
            <a:lvl5pPr lvl="4" algn="l">
              <a:lnSpc>
                <a:spcPct val="100000"/>
              </a:lnSpc>
              <a:spcBef>
                <a:spcPts val="0"/>
              </a:spcBef>
              <a:spcAft>
                <a:spcPts val="0"/>
              </a:spcAft>
              <a:buSzPts val="500"/>
              <a:buNone/>
              <a:defRPr/>
            </a:lvl5pPr>
            <a:lvl6pPr lvl="5" algn="l">
              <a:lnSpc>
                <a:spcPct val="100000"/>
              </a:lnSpc>
              <a:spcBef>
                <a:spcPts val="0"/>
              </a:spcBef>
              <a:spcAft>
                <a:spcPts val="0"/>
              </a:spcAft>
              <a:buSzPts val="500"/>
              <a:buNone/>
              <a:defRPr/>
            </a:lvl6pPr>
            <a:lvl7pPr lvl="6" algn="l">
              <a:lnSpc>
                <a:spcPct val="100000"/>
              </a:lnSpc>
              <a:spcBef>
                <a:spcPts val="0"/>
              </a:spcBef>
              <a:spcAft>
                <a:spcPts val="0"/>
              </a:spcAft>
              <a:buSzPts val="500"/>
              <a:buNone/>
              <a:defRPr/>
            </a:lvl7pPr>
            <a:lvl8pPr lvl="7" algn="l">
              <a:lnSpc>
                <a:spcPct val="100000"/>
              </a:lnSpc>
              <a:spcBef>
                <a:spcPts val="0"/>
              </a:spcBef>
              <a:spcAft>
                <a:spcPts val="0"/>
              </a:spcAft>
              <a:buSzPts val="500"/>
              <a:buNone/>
              <a:defRPr/>
            </a:lvl8pPr>
            <a:lvl9pPr lvl="8" algn="l">
              <a:lnSpc>
                <a:spcPct val="100000"/>
              </a:lnSpc>
              <a:spcBef>
                <a:spcPts val="0"/>
              </a:spcBef>
              <a:spcAft>
                <a:spcPts val="0"/>
              </a:spcAft>
              <a:buSzPts val="500"/>
              <a:buNone/>
              <a:defRPr/>
            </a:lvl9pPr>
          </a:lstStyle>
          <a:p/>
        </p:txBody>
      </p:sp>
      <p:sp>
        <p:nvSpPr>
          <p:cNvPr id="49" name="Google Shape;49;p18"/>
          <p:cNvSpPr txBox="1"/>
          <p:nvPr>
            <p:ph idx="12" type="sldNum"/>
          </p:nvPr>
        </p:nvSpPr>
        <p:spPr>
          <a:xfrm>
            <a:off x="4147200" y="3013200"/>
            <a:ext cx="1324800" cy="84000"/>
          </a:xfrm>
          <a:prstGeom prst="rect">
            <a:avLst/>
          </a:prstGeom>
          <a:noFill/>
          <a:ln>
            <a:noFill/>
          </a:ln>
        </p:spPr>
        <p:txBody>
          <a:bodyPr anchorCtr="0" anchor="t" bIns="0" lIns="0" spcFirstLastPara="1" rIns="0" wrap="square" tIns="0">
            <a:spAutoFit/>
          </a:bodyPr>
          <a:lstStyle>
            <a:lvl1pPr indent="0" lvl="0"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1pPr>
            <a:lvl2pPr indent="0" lvl="1"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2pPr>
            <a:lvl3pPr indent="0" lvl="2"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3pPr>
            <a:lvl4pPr indent="0" lvl="3"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4pPr>
            <a:lvl5pPr indent="0" lvl="4"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5pPr>
            <a:lvl6pPr indent="0" lvl="5"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6pPr>
            <a:lvl7pPr indent="0" lvl="6"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7pPr>
            <a:lvl8pPr indent="0" lvl="7"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8pPr>
            <a:lvl9pPr indent="0" lvl="8"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9pPr>
          </a:lstStyle>
          <a:p>
            <a:pPr indent="0" lvl="0" marL="0" rtl="0" algn="r">
              <a:spcBef>
                <a:spcPts val="0"/>
              </a:spcBef>
              <a:spcAft>
                <a:spcPts val="0"/>
              </a:spcAft>
              <a:buNone/>
            </a:pPr>
            <a:fld id="{00000000-1234-1234-1234-123412341234}" type="slidenum">
              <a:rPr lang="fi-FI"/>
              <a:t>‹#›</a:t>
            </a:fld>
            <a:endParaRPr/>
          </a:p>
        </p:txBody>
      </p:sp>
      <p:pic>
        <p:nvPicPr>
          <p:cNvPr id="50" name="Google Shape;50;p18"/>
          <p:cNvPicPr preferRelativeResize="0"/>
          <p:nvPr/>
        </p:nvPicPr>
        <p:blipFill rotWithShape="1">
          <a:blip r:embed="rId2">
            <a:alphaModFix amt="24000"/>
          </a:blip>
          <a:srcRect b="0" l="0" r="0" t="0"/>
          <a:stretch/>
        </p:blipFill>
        <p:spPr>
          <a:xfrm>
            <a:off x="950400" y="29622"/>
            <a:ext cx="2935638" cy="3018651"/>
          </a:xfrm>
          <a:prstGeom prst="rect">
            <a:avLst/>
          </a:prstGeom>
          <a:noFill/>
          <a:ln>
            <a:noFill/>
          </a:ln>
        </p:spPr>
      </p:pic>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3_Title and Content">
  <p:cSld name="3_Title and Content">
    <p:spTree>
      <p:nvGrpSpPr>
        <p:cNvPr id="51" name="Shape 51"/>
        <p:cNvGrpSpPr/>
        <p:nvPr/>
      </p:nvGrpSpPr>
      <p:grpSpPr>
        <a:xfrm>
          <a:off x="0" y="0"/>
          <a:ext cx="0" cy="0"/>
          <a:chOff x="0" y="0"/>
          <a:chExt cx="0" cy="0"/>
        </a:xfrm>
      </p:grpSpPr>
      <p:sp>
        <p:nvSpPr>
          <p:cNvPr id="52" name="Google Shape;52;p19"/>
          <p:cNvSpPr/>
          <p:nvPr/>
        </p:nvSpPr>
        <p:spPr>
          <a:xfrm>
            <a:off x="0" y="0"/>
            <a:ext cx="3721500" cy="3240000"/>
          </a:xfrm>
          <a:prstGeom prst="rect">
            <a:avLst/>
          </a:prstGeom>
          <a:solidFill>
            <a:srgbClr val="FFE006"/>
          </a:solidFill>
          <a:ln>
            <a:noFill/>
          </a:ln>
        </p:spPr>
        <p:txBody>
          <a:bodyPr anchorCtr="0" anchor="ctr" bIns="16225" lIns="32450" spcFirstLastPara="1" rIns="32450" wrap="square" tIns="16225">
            <a:noAutofit/>
          </a:bodyPr>
          <a:lstStyle/>
          <a:p>
            <a:pPr indent="0" lvl="0" marL="0" marR="0" rtl="0" algn="ctr">
              <a:lnSpc>
                <a:spcPct val="100000"/>
              </a:lnSpc>
              <a:spcBef>
                <a:spcPts val="0"/>
              </a:spcBef>
              <a:spcAft>
                <a:spcPts val="0"/>
              </a:spcAft>
              <a:buClr>
                <a:srgbClr val="000000"/>
              </a:buClr>
              <a:buSzPts val="600"/>
              <a:buFont typeface="Arial"/>
              <a:buNone/>
            </a:pPr>
            <a:r>
              <a:t/>
            </a:r>
            <a:endParaRPr b="0" i="0" sz="600" u="none" cap="none" strike="noStrike">
              <a:solidFill>
                <a:schemeClr val="lt1"/>
              </a:solidFill>
              <a:latin typeface="Calibri"/>
              <a:ea typeface="Calibri"/>
              <a:cs typeface="Calibri"/>
              <a:sym typeface="Calibri"/>
            </a:endParaRPr>
          </a:p>
        </p:txBody>
      </p:sp>
      <p:sp>
        <p:nvSpPr>
          <p:cNvPr id="53" name="Google Shape;53;p19"/>
          <p:cNvSpPr/>
          <p:nvPr/>
        </p:nvSpPr>
        <p:spPr>
          <a:xfrm>
            <a:off x="3373300" y="0"/>
            <a:ext cx="2386800" cy="3240000"/>
          </a:xfrm>
          <a:prstGeom prst="rect">
            <a:avLst/>
          </a:prstGeom>
          <a:solidFill>
            <a:schemeClr val="dk1"/>
          </a:solidFill>
          <a:ln>
            <a:noFill/>
          </a:ln>
        </p:spPr>
        <p:txBody>
          <a:bodyPr anchorCtr="0" anchor="ctr" bIns="16225" lIns="32450" spcFirstLastPara="1" rIns="32450" wrap="square" tIns="16225">
            <a:noAutofit/>
          </a:bodyPr>
          <a:lstStyle/>
          <a:p>
            <a:pPr indent="0" lvl="0" marL="0" marR="0" rtl="0" algn="ctr">
              <a:lnSpc>
                <a:spcPct val="100000"/>
              </a:lnSpc>
              <a:spcBef>
                <a:spcPts val="0"/>
              </a:spcBef>
              <a:spcAft>
                <a:spcPts val="0"/>
              </a:spcAft>
              <a:buClr>
                <a:srgbClr val="000000"/>
              </a:buClr>
              <a:buSzPts val="600"/>
              <a:buFont typeface="Arial"/>
              <a:buNone/>
            </a:pPr>
            <a:r>
              <a:t/>
            </a:r>
            <a:endParaRPr b="0" i="0" sz="600" u="none" cap="none" strike="noStrike">
              <a:solidFill>
                <a:schemeClr val="lt1"/>
              </a:solidFill>
              <a:latin typeface="Calibri"/>
              <a:ea typeface="Calibri"/>
              <a:cs typeface="Calibri"/>
              <a:sym typeface="Calibri"/>
            </a:endParaRPr>
          </a:p>
        </p:txBody>
      </p:sp>
      <p:sp>
        <p:nvSpPr>
          <p:cNvPr id="54" name="Google Shape;54;p19"/>
          <p:cNvSpPr txBox="1"/>
          <p:nvPr>
            <p:ph idx="11" type="ftr"/>
          </p:nvPr>
        </p:nvSpPr>
        <p:spPr>
          <a:xfrm>
            <a:off x="1958400" y="3013200"/>
            <a:ext cx="1843200" cy="84000"/>
          </a:xfrm>
          <a:prstGeom prst="rect">
            <a:avLst/>
          </a:prstGeom>
          <a:noFill/>
          <a:ln>
            <a:noFill/>
          </a:ln>
        </p:spPr>
        <p:txBody>
          <a:bodyPr anchorCtr="0" anchor="t" bIns="0" lIns="0" spcFirstLastPara="1" rIns="0" wrap="square" tIns="0">
            <a:spAutoFit/>
          </a:bodyPr>
          <a:lstStyle>
            <a:lvl1pPr lvl="0" algn="ctr">
              <a:lnSpc>
                <a:spcPct val="100000"/>
              </a:lnSpc>
              <a:spcBef>
                <a:spcPts val="0"/>
              </a:spcBef>
              <a:spcAft>
                <a:spcPts val="0"/>
              </a:spcAft>
              <a:buSzPts val="500"/>
              <a:buNone/>
              <a:defRPr b="0" i="0">
                <a:solidFill>
                  <a:srgbClr val="888888"/>
                </a:solidFill>
                <a:latin typeface="Gill Sans"/>
                <a:ea typeface="Gill Sans"/>
                <a:cs typeface="Gill Sans"/>
                <a:sym typeface="Gill Sans"/>
              </a:defRPr>
            </a:lvl1pPr>
            <a:lvl2pPr lvl="1" algn="l">
              <a:lnSpc>
                <a:spcPct val="100000"/>
              </a:lnSpc>
              <a:spcBef>
                <a:spcPts val="0"/>
              </a:spcBef>
              <a:spcAft>
                <a:spcPts val="0"/>
              </a:spcAft>
              <a:buSzPts val="500"/>
              <a:buNone/>
              <a:defRPr/>
            </a:lvl2pPr>
            <a:lvl3pPr lvl="2" algn="l">
              <a:lnSpc>
                <a:spcPct val="100000"/>
              </a:lnSpc>
              <a:spcBef>
                <a:spcPts val="0"/>
              </a:spcBef>
              <a:spcAft>
                <a:spcPts val="0"/>
              </a:spcAft>
              <a:buSzPts val="500"/>
              <a:buNone/>
              <a:defRPr/>
            </a:lvl3pPr>
            <a:lvl4pPr lvl="3" algn="l">
              <a:lnSpc>
                <a:spcPct val="100000"/>
              </a:lnSpc>
              <a:spcBef>
                <a:spcPts val="0"/>
              </a:spcBef>
              <a:spcAft>
                <a:spcPts val="0"/>
              </a:spcAft>
              <a:buSzPts val="500"/>
              <a:buNone/>
              <a:defRPr/>
            </a:lvl4pPr>
            <a:lvl5pPr lvl="4" algn="l">
              <a:lnSpc>
                <a:spcPct val="100000"/>
              </a:lnSpc>
              <a:spcBef>
                <a:spcPts val="0"/>
              </a:spcBef>
              <a:spcAft>
                <a:spcPts val="0"/>
              </a:spcAft>
              <a:buSzPts val="500"/>
              <a:buNone/>
              <a:defRPr/>
            </a:lvl5pPr>
            <a:lvl6pPr lvl="5" algn="l">
              <a:lnSpc>
                <a:spcPct val="100000"/>
              </a:lnSpc>
              <a:spcBef>
                <a:spcPts val="0"/>
              </a:spcBef>
              <a:spcAft>
                <a:spcPts val="0"/>
              </a:spcAft>
              <a:buSzPts val="500"/>
              <a:buNone/>
              <a:defRPr/>
            </a:lvl6pPr>
            <a:lvl7pPr lvl="6" algn="l">
              <a:lnSpc>
                <a:spcPct val="100000"/>
              </a:lnSpc>
              <a:spcBef>
                <a:spcPts val="0"/>
              </a:spcBef>
              <a:spcAft>
                <a:spcPts val="0"/>
              </a:spcAft>
              <a:buSzPts val="500"/>
              <a:buNone/>
              <a:defRPr/>
            </a:lvl7pPr>
            <a:lvl8pPr lvl="7" algn="l">
              <a:lnSpc>
                <a:spcPct val="100000"/>
              </a:lnSpc>
              <a:spcBef>
                <a:spcPts val="0"/>
              </a:spcBef>
              <a:spcAft>
                <a:spcPts val="0"/>
              </a:spcAft>
              <a:buSzPts val="500"/>
              <a:buNone/>
              <a:defRPr/>
            </a:lvl8pPr>
            <a:lvl9pPr lvl="8" algn="l">
              <a:lnSpc>
                <a:spcPct val="100000"/>
              </a:lnSpc>
              <a:spcBef>
                <a:spcPts val="0"/>
              </a:spcBef>
              <a:spcAft>
                <a:spcPts val="0"/>
              </a:spcAft>
              <a:buSzPts val="500"/>
              <a:buNone/>
              <a:defRPr/>
            </a:lvl9pPr>
          </a:lstStyle>
          <a:p/>
        </p:txBody>
      </p:sp>
      <p:sp>
        <p:nvSpPr>
          <p:cNvPr id="55" name="Google Shape;55;p19"/>
          <p:cNvSpPr txBox="1"/>
          <p:nvPr>
            <p:ph idx="10" type="dt"/>
          </p:nvPr>
        </p:nvSpPr>
        <p:spPr>
          <a:xfrm>
            <a:off x="288000" y="3013200"/>
            <a:ext cx="1324800" cy="84000"/>
          </a:xfrm>
          <a:prstGeom prst="rect">
            <a:avLst/>
          </a:prstGeom>
          <a:noFill/>
          <a:ln>
            <a:noFill/>
          </a:ln>
        </p:spPr>
        <p:txBody>
          <a:bodyPr anchorCtr="0" anchor="t" bIns="0" lIns="0" spcFirstLastPara="1" rIns="0" wrap="square" tIns="0">
            <a:spAutoFit/>
          </a:bodyPr>
          <a:lstStyle>
            <a:lvl1pPr lvl="0" algn="l">
              <a:lnSpc>
                <a:spcPct val="100000"/>
              </a:lnSpc>
              <a:spcBef>
                <a:spcPts val="0"/>
              </a:spcBef>
              <a:spcAft>
                <a:spcPts val="0"/>
              </a:spcAft>
              <a:buSzPts val="500"/>
              <a:buNone/>
              <a:defRPr b="0" i="0">
                <a:solidFill>
                  <a:srgbClr val="888888"/>
                </a:solidFill>
                <a:latin typeface="Gill Sans"/>
                <a:ea typeface="Gill Sans"/>
                <a:cs typeface="Gill Sans"/>
                <a:sym typeface="Gill Sans"/>
              </a:defRPr>
            </a:lvl1pPr>
            <a:lvl2pPr lvl="1" algn="l">
              <a:lnSpc>
                <a:spcPct val="100000"/>
              </a:lnSpc>
              <a:spcBef>
                <a:spcPts val="0"/>
              </a:spcBef>
              <a:spcAft>
                <a:spcPts val="0"/>
              </a:spcAft>
              <a:buSzPts val="500"/>
              <a:buNone/>
              <a:defRPr/>
            </a:lvl2pPr>
            <a:lvl3pPr lvl="2" algn="l">
              <a:lnSpc>
                <a:spcPct val="100000"/>
              </a:lnSpc>
              <a:spcBef>
                <a:spcPts val="0"/>
              </a:spcBef>
              <a:spcAft>
                <a:spcPts val="0"/>
              </a:spcAft>
              <a:buSzPts val="500"/>
              <a:buNone/>
              <a:defRPr/>
            </a:lvl3pPr>
            <a:lvl4pPr lvl="3" algn="l">
              <a:lnSpc>
                <a:spcPct val="100000"/>
              </a:lnSpc>
              <a:spcBef>
                <a:spcPts val="0"/>
              </a:spcBef>
              <a:spcAft>
                <a:spcPts val="0"/>
              </a:spcAft>
              <a:buSzPts val="500"/>
              <a:buNone/>
              <a:defRPr/>
            </a:lvl4pPr>
            <a:lvl5pPr lvl="4" algn="l">
              <a:lnSpc>
                <a:spcPct val="100000"/>
              </a:lnSpc>
              <a:spcBef>
                <a:spcPts val="0"/>
              </a:spcBef>
              <a:spcAft>
                <a:spcPts val="0"/>
              </a:spcAft>
              <a:buSzPts val="500"/>
              <a:buNone/>
              <a:defRPr/>
            </a:lvl5pPr>
            <a:lvl6pPr lvl="5" algn="l">
              <a:lnSpc>
                <a:spcPct val="100000"/>
              </a:lnSpc>
              <a:spcBef>
                <a:spcPts val="0"/>
              </a:spcBef>
              <a:spcAft>
                <a:spcPts val="0"/>
              </a:spcAft>
              <a:buSzPts val="500"/>
              <a:buNone/>
              <a:defRPr/>
            </a:lvl6pPr>
            <a:lvl7pPr lvl="6" algn="l">
              <a:lnSpc>
                <a:spcPct val="100000"/>
              </a:lnSpc>
              <a:spcBef>
                <a:spcPts val="0"/>
              </a:spcBef>
              <a:spcAft>
                <a:spcPts val="0"/>
              </a:spcAft>
              <a:buSzPts val="500"/>
              <a:buNone/>
              <a:defRPr/>
            </a:lvl7pPr>
            <a:lvl8pPr lvl="7" algn="l">
              <a:lnSpc>
                <a:spcPct val="100000"/>
              </a:lnSpc>
              <a:spcBef>
                <a:spcPts val="0"/>
              </a:spcBef>
              <a:spcAft>
                <a:spcPts val="0"/>
              </a:spcAft>
              <a:buSzPts val="500"/>
              <a:buNone/>
              <a:defRPr/>
            </a:lvl8pPr>
            <a:lvl9pPr lvl="8" algn="l">
              <a:lnSpc>
                <a:spcPct val="100000"/>
              </a:lnSpc>
              <a:spcBef>
                <a:spcPts val="0"/>
              </a:spcBef>
              <a:spcAft>
                <a:spcPts val="0"/>
              </a:spcAft>
              <a:buSzPts val="500"/>
              <a:buNone/>
              <a:defRPr/>
            </a:lvl9pPr>
          </a:lstStyle>
          <a:p/>
        </p:txBody>
      </p:sp>
      <p:sp>
        <p:nvSpPr>
          <p:cNvPr id="56" name="Google Shape;56;p19"/>
          <p:cNvSpPr txBox="1"/>
          <p:nvPr>
            <p:ph idx="12" type="sldNum"/>
          </p:nvPr>
        </p:nvSpPr>
        <p:spPr>
          <a:xfrm>
            <a:off x="4147200" y="3013200"/>
            <a:ext cx="1324800" cy="84000"/>
          </a:xfrm>
          <a:prstGeom prst="rect">
            <a:avLst/>
          </a:prstGeom>
          <a:noFill/>
          <a:ln>
            <a:noFill/>
          </a:ln>
        </p:spPr>
        <p:txBody>
          <a:bodyPr anchorCtr="0" anchor="t" bIns="0" lIns="0" spcFirstLastPara="1" rIns="0" wrap="square" tIns="0">
            <a:spAutoFit/>
          </a:bodyPr>
          <a:lstStyle>
            <a:lvl1pPr indent="0" lvl="0"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1pPr>
            <a:lvl2pPr indent="0" lvl="1"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2pPr>
            <a:lvl3pPr indent="0" lvl="2"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3pPr>
            <a:lvl4pPr indent="0" lvl="3"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4pPr>
            <a:lvl5pPr indent="0" lvl="4"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5pPr>
            <a:lvl6pPr indent="0" lvl="5"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6pPr>
            <a:lvl7pPr indent="0" lvl="6"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7pPr>
            <a:lvl8pPr indent="0" lvl="7"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8pPr>
            <a:lvl9pPr indent="0" lvl="8"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9pPr>
          </a:lstStyle>
          <a:p>
            <a:pPr indent="0" lvl="0" marL="0" rtl="0" algn="r">
              <a:spcBef>
                <a:spcPts val="0"/>
              </a:spcBef>
              <a:spcAft>
                <a:spcPts val="0"/>
              </a:spcAft>
              <a:buNone/>
            </a:pPr>
            <a:fld id="{00000000-1234-1234-1234-123412341234}" type="slidenum">
              <a:rPr lang="fi-FI"/>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6_Title and Content">
  <p:cSld name="6_Title and Content">
    <p:spTree>
      <p:nvGrpSpPr>
        <p:cNvPr id="57" name="Shape 57"/>
        <p:cNvGrpSpPr/>
        <p:nvPr/>
      </p:nvGrpSpPr>
      <p:grpSpPr>
        <a:xfrm>
          <a:off x="0" y="0"/>
          <a:ext cx="0" cy="0"/>
          <a:chOff x="0" y="0"/>
          <a:chExt cx="0" cy="0"/>
        </a:xfrm>
      </p:grpSpPr>
      <p:sp>
        <p:nvSpPr>
          <p:cNvPr id="58" name="Google Shape;58;p20"/>
          <p:cNvSpPr/>
          <p:nvPr/>
        </p:nvSpPr>
        <p:spPr>
          <a:xfrm>
            <a:off x="2792947" y="0"/>
            <a:ext cx="2967000" cy="3240000"/>
          </a:xfrm>
          <a:prstGeom prst="rect">
            <a:avLst/>
          </a:prstGeom>
          <a:solidFill>
            <a:srgbClr val="29235C"/>
          </a:solidFill>
          <a:ln>
            <a:noFill/>
          </a:ln>
        </p:spPr>
        <p:txBody>
          <a:bodyPr anchorCtr="0" anchor="ctr" bIns="16225" lIns="32450" spcFirstLastPara="1" rIns="32450" wrap="square" tIns="16225">
            <a:noAutofit/>
          </a:bodyPr>
          <a:lstStyle/>
          <a:p>
            <a:pPr indent="0" lvl="0" marL="0" marR="0" rtl="0" algn="ctr">
              <a:lnSpc>
                <a:spcPct val="100000"/>
              </a:lnSpc>
              <a:spcBef>
                <a:spcPts val="0"/>
              </a:spcBef>
              <a:spcAft>
                <a:spcPts val="0"/>
              </a:spcAft>
              <a:buClr>
                <a:srgbClr val="000000"/>
              </a:buClr>
              <a:buSzPts val="600"/>
              <a:buFont typeface="Arial"/>
              <a:buNone/>
            </a:pPr>
            <a:r>
              <a:t/>
            </a:r>
            <a:endParaRPr b="0" i="0" sz="600" u="none" cap="none" strike="noStrike">
              <a:solidFill>
                <a:schemeClr val="lt1"/>
              </a:solidFill>
              <a:latin typeface="Calibri"/>
              <a:ea typeface="Calibri"/>
              <a:cs typeface="Calibri"/>
              <a:sym typeface="Calibri"/>
            </a:endParaRPr>
          </a:p>
        </p:txBody>
      </p:sp>
      <p:sp>
        <p:nvSpPr>
          <p:cNvPr id="59" name="Google Shape;59;p20"/>
          <p:cNvSpPr txBox="1"/>
          <p:nvPr>
            <p:ph idx="11" type="ftr"/>
          </p:nvPr>
        </p:nvSpPr>
        <p:spPr>
          <a:xfrm>
            <a:off x="1958400" y="3013200"/>
            <a:ext cx="1843200" cy="84000"/>
          </a:xfrm>
          <a:prstGeom prst="rect">
            <a:avLst/>
          </a:prstGeom>
          <a:noFill/>
          <a:ln>
            <a:noFill/>
          </a:ln>
        </p:spPr>
        <p:txBody>
          <a:bodyPr anchorCtr="0" anchor="t" bIns="0" lIns="0" spcFirstLastPara="1" rIns="0" wrap="square" tIns="0">
            <a:spAutoFit/>
          </a:bodyPr>
          <a:lstStyle>
            <a:lvl1pPr lvl="0" algn="ctr">
              <a:lnSpc>
                <a:spcPct val="100000"/>
              </a:lnSpc>
              <a:spcBef>
                <a:spcPts val="0"/>
              </a:spcBef>
              <a:spcAft>
                <a:spcPts val="0"/>
              </a:spcAft>
              <a:buSzPts val="500"/>
              <a:buNone/>
              <a:defRPr b="0" i="0">
                <a:solidFill>
                  <a:srgbClr val="888888"/>
                </a:solidFill>
                <a:latin typeface="Gill Sans"/>
                <a:ea typeface="Gill Sans"/>
                <a:cs typeface="Gill Sans"/>
                <a:sym typeface="Gill Sans"/>
              </a:defRPr>
            </a:lvl1pPr>
            <a:lvl2pPr lvl="1" algn="l">
              <a:lnSpc>
                <a:spcPct val="100000"/>
              </a:lnSpc>
              <a:spcBef>
                <a:spcPts val="0"/>
              </a:spcBef>
              <a:spcAft>
                <a:spcPts val="0"/>
              </a:spcAft>
              <a:buSzPts val="500"/>
              <a:buNone/>
              <a:defRPr/>
            </a:lvl2pPr>
            <a:lvl3pPr lvl="2" algn="l">
              <a:lnSpc>
                <a:spcPct val="100000"/>
              </a:lnSpc>
              <a:spcBef>
                <a:spcPts val="0"/>
              </a:spcBef>
              <a:spcAft>
                <a:spcPts val="0"/>
              </a:spcAft>
              <a:buSzPts val="500"/>
              <a:buNone/>
              <a:defRPr/>
            </a:lvl3pPr>
            <a:lvl4pPr lvl="3" algn="l">
              <a:lnSpc>
                <a:spcPct val="100000"/>
              </a:lnSpc>
              <a:spcBef>
                <a:spcPts val="0"/>
              </a:spcBef>
              <a:spcAft>
                <a:spcPts val="0"/>
              </a:spcAft>
              <a:buSzPts val="500"/>
              <a:buNone/>
              <a:defRPr/>
            </a:lvl4pPr>
            <a:lvl5pPr lvl="4" algn="l">
              <a:lnSpc>
                <a:spcPct val="100000"/>
              </a:lnSpc>
              <a:spcBef>
                <a:spcPts val="0"/>
              </a:spcBef>
              <a:spcAft>
                <a:spcPts val="0"/>
              </a:spcAft>
              <a:buSzPts val="500"/>
              <a:buNone/>
              <a:defRPr/>
            </a:lvl5pPr>
            <a:lvl6pPr lvl="5" algn="l">
              <a:lnSpc>
                <a:spcPct val="100000"/>
              </a:lnSpc>
              <a:spcBef>
                <a:spcPts val="0"/>
              </a:spcBef>
              <a:spcAft>
                <a:spcPts val="0"/>
              </a:spcAft>
              <a:buSzPts val="500"/>
              <a:buNone/>
              <a:defRPr/>
            </a:lvl6pPr>
            <a:lvl7pPr lvl="6" algn="l">
              <a:lnSpc>
                <a:spcPct val="100000"/>
              </a:lnSpc>
              <a:spcBef>
                <a:spcPts val="0"/>
              </a:spcBef>
              <a:spcAft>
                <a:spcPts val="0"/>
              </a:spcAft>
              <a:buSzPts val="500"/>
              <a:buNone/>
              <a:defRPr/>
            </a:lvl7pPr>
            <a:lvl8pPr lvl="7" algn="l">
              <a:lnSpc>
                <a:spcPct val="100000"/>
              </a:lnSpc>
              <a:spcBef>
                <a:spcPts val="0"/>
              </a:spcBef>
              <a:spcAft>
                <a:spcPts val="0"/>
              </a:spcAft>
              <a:buSzPts val="500"/>
              <a:buNone/>
              <a:defRPr/>
            </a:lvl8pPr>
            <a:lvl9pPr lvl="8" algn="l">
              <a:lnSpc>
                <a:spcPct val="100000"/>
              </a:lnSpc>
              <a:spcBef>
                <a:spcPts val="0"/>
              </a:spcBef>
              <a:spcAft>
                <a:spcPts val="0"/>
              </a:spcAft>
              <a:buSzPts val="500"/>
              <a:buNone/>
              <a:defRPr/>
            </a:lvl9pPr>
          </a:lstStyle>
          <a:p/>
        </p:txBody>
      </p:sp>
      <p:sp>
        <p:nvSpPr>
          <p:cNvPr id="60" name="Google Shape;60;p20"/>
          <p:cNvSpPr txBox="1"/>
          <p:nvPr>
            <p:ph idx="10" type="dt"/>
          </p:nvPr>
        </p:nvSpPr>
        <p:spPr>
          <a:xfrm>
            <a:off x="288000" y="3013200"/>
            <a:ext cx="1324800" cy="84000"/>
          </a:xfrm>
          <a:prstGeom prst="rect">
            <a:avLst/>
          </a:prstGeom>
          <a:noFill/>
          <a:ln>
            <a:noFill/>
          </a:ln>
        </p:spPr>
        <p:txBody>
          <a:bodyPr anchorCtr="0" anchor="t" bIns="0" lIns="0" spcFirstLastPara="1" rIns="0" wrap="square" tIns="0">
            <a:spAutoFit/>
          </a:bodyPr>
          <a:lstStyle>
            <a:lvl1pPr lvl="0" algn="l">
              <a:lnSpc>
                <a:spcPct val="100000"/>
              </a:lnSpc>
              <a:spcBef>
                <a:spcPts val="0"/>
              </a:spcBef>
              <a:spcAft>
                <a:spcPts val="0"/>
              </a:spcAft>
              <a:buSzPts val="500"/>
              <a:buNone/>
              <a:defRPr b="0" i="0">
                <a:solidFill>
                  <a:srgbClr val="888888"/>
                </a:solidFill>
                <a:latin typeface="Gill Sans"/>
                <a:ea typeface="Gill Sans"/>
                <a:cs typeface="Gill Sans"/>
                <a:sym typeface="Gill Sans"/>
              </a:defRPr>
            </a:lvl1pPr>
            <a:lvl2pPr lvl="1" algn="l">
              <a:lnSpc>
                <a:spcPct val="100000"/>
              </a:lnSpc>
              <a:spcBef>
                <a:spcPts val="0"/>
              </a:spcBef>
              <a:spcAft>
                <a:spcPts val="0"/>
              </a:spcAft>
              <a:buSzPts val="500"/>
              <a:buNone/>
              <a:defRPr/>
            </a:lvl2pPr>
            <a:lvl3pPr lvl="2" algn="l">
              <a:lnSpc>
                <a:spcPct val="100000"/>
              </a:lnSpc>
              <a:spcBef>
                <a:spcPts val="0"/>
              </a:spcBef>
              <a:spcAft>
                <a:spcPts val="0"/>
              </a:spcAft>
              <a:buSzPts val="500"/>
              <a:buNone/>
              <a:defRPr/>
            </a:lvl3pPr>
            <a:lvl4pPr lvl="3" algn="l">
              <a:lnSpc>
                <a:spcPct val="100000"/>
              </a:lnSpc>
              <a:spcBef>
                <a:spcPts val="0"/>
              </a:spcBef>
              <a:spcAft>
                <a:spcPts val="0"/>
              </a:spcAft>
              <a:buSzPts val="500"/>
              <a:buNone/>
              <a:defRPr/>
            </a:lvl4pPr>
            <a:lvl5pPr lvl="4" algn="l">
              <a:lnSpc>
                <a:spcPct val="100000"/>
              </a:lnSpc>
              <a:spcBef>
                <a:spcPts val="0"/>
              </a:spcBef>
              <a:spcAft>
                <a:spcPts val="0"/>
              </a:spcAft>
              <a:buSzPts val="500"/>
              <a:buNone/>
              <a:defRPr/>
            </a:lvl5pPr>
            <a:lvl6pPr lvl="5" algn="l">
              <a:lnSpc>
                <a:spcPct val="100000"/>
              </a:lnSpc>
              <a:spcBef>
                <a:spcPts val="0"/>
              </a:spcBef>
              <a:spcAft>
                <a:spcPts val="0"/>
              </a:spcAft>
              <a:buSzPts val="500"/>
              <a:buNone/>
              <a:defRPr/>
            </a:lvl6pPr>
            <a:lvl7pPr lvl="6" algn="l">
              <a:lnSpc>
                <a:spcPct val="100000"/>
              </a:lnSpc>
              <a:spcBef>
                <a:spcPts val="0"/>
              </a:spcBef>
              <a:spcAft>
                <a:spcPts val="0"/>
              </a:spcAft>
              <a:buSzPts val="500"/>
              <a:buNone/>
              <a:defRPr/>
            </a:lvl7pPr>
            <a:lvl8pPr lvl="7" algn="l">
              <a:lnSpc>
                <a:spcPct val="100000"/>
              </a:lnSpc>
              <a:spcBef>
                <a:spcPts val="0"/>
              </a:spcBef>
              <a:spcAft>
                <a:spcPts val="0"/>
              </a:spcAft>
              <a:buSzPts val="500"/>
              <a:buNone/>
              <a:defRPr/>
            </a:lvl8pPr>
            <a:lvl9pPr lvl="8" algn="l">
              <a:lnSpc>
                <a:spcPct val="100000"/>
              </a:lnSpc>
              <a:spcBef>
                <a:spcPts val="0"/>
              </a:spcBef>
              <a:spcAft>
                <a:spcPts val="0"/>
              </a:spcAft>
              <a:buSzPts val="500"/>
              <a:buNone/>
              <a:defRPr/>
            </a:lvl9pPr>
          </a:lstStyle>
          <a:p/>
        </p:txBody>
      </p:sp>
      <p:sp>
        <p:nvSpPr>
          <p:cNvPr id="61" name="Google Shape;61;p20"/>
          <p:cNvSpPr txBox="1"/>
          <p:nvPr>
            <p:ph idx="12" type="sldNum"/>
          </p:nvPr>
        </p:nvSpPr>
        <p:spPr>
          <a:xfrm>
            <a:off x="4147200" y="3013200"/>
            <a:ext cx="1324800" cy="84000"/>
          </a:xfrm>
          <a:prstGeom prst="rect">
            <a:avLst/>
          </a:prstGeom>
          <a:noFill/>
          <a:ln>
            <a:noFill/>
          </a:ln>
        </p:spPr>
        <p:txBody>
          <a:bodyPr anchorCtr="0" anchor="t" bIns="0" lIns="0" spcFirstLastPara="1" rIns="0" wrap="square" tIns="0">
            <a:spAutoFit/>
          </a:bodyPr>
          <a:lstStyle>
            <a:lvl1pPr indent="0" lvl="0"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1pPr>
            <a:lvl2pPr indent="0" lvl="1"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2pPr>
            <a:lvl3pPr indent="0" lvl="2"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3pPr>
            <a:lvl4pPr indent="0" lvl="3"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4pPr>
            <a:lvl5pPr indent="0" lvl="4"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5pPr>
            <a:lvl6pPr indent="0" lvl="5"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6pPr>
            <a:lvl7pPr indent="0" lvl="6"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7pPr>
            <a:lvl8pPr indent="0" lvl="7"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8pPr>
            <a:lvl9pPr indent="0" lvl="8"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9pPr>
          </a:lstStyle>
          <a:p>
            <a:pPr indent="0" lvl="0" marL="0" rtl="0" algn="r">
              <a:spcBef>
                <a:spcPts val="0"/>
              </a:spcBef>
              <a:spcAft>
                <a:spcPts val="0"/>
              </a:spcAft>
              <a:buNone/>
            </a:pPr>
            <a:fld id="{00000000-1234-1234-1234-123412341234}" type="slidenum">
              <a:rPr lang="fi-FI"/>
              <a:t>‹#›</a:t>
            </a:fld>
            <a:endParaRPr/>
          </a:p>
        </p:txBody>
      </p:sp>
      <p:pic>
        <p:nvPicPr>
          <p:cNvPr id="62" name="Google Shape;62;p20"/>
          <p:cNvPicPr preferRelativeResize="0"/>
          <p:nvPr/>
        </p:nvPicPr>
        <p:blipFill rotWithShape="1">
          <a:blip r:embed="rId2">
            <a:alphaModFix/>
          </a:blip>
          <a:srcRect b="0" l="0" r="0" t="0"/>
          <a:stretch/>
        </p:blipFill>
        <p:spPr>
          <a:xfrm>
            <a:off x="3034464" y="580285"/>
            <a:ext cx="1770695" cy="1820766"/>
          </a:xfrm>
          <a:prstGeom prst="rect">
            <a:avLst/>
          </a:prstGeom>
          <a:noFill/>
          <a:ln>
            <a:noFill/>
          </a:ln>
        </p:spPr>
      </p:pic>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8_Title and Content">
  <p:cSld name="8_Title and Content">
    <p:spTree>
      <p:nvGrpSpPr>
        <p:cNvPr id="63" name="Shape 63"/>
        <p:cNvGrpSpPr/>
        <p:nvPr/>
      </p:nvGrpSpPr>
      <p:grpSpPr>
        <a:xfrm>
          <a:off x="0" y="0"/>
          <a:ext cx="0" cy="0"/>
          <a:chOff x="0" y="0"/>
          <a:chExt cx="0" cy="0"/>
        </a:xfrm>
      </p:grpSpPr>
      <p:sp>
        <p:nvSpPr>
          <p:cNvPr id="64" name="Google Shape;64;p21"/>
          <p:cNvSpPr/>
          <p:nvPr/>
        </p:nvSpPr>
        <p:spPr>
          <a:xfrm>
            <a:off x="2792947" y="0"/>
            <a:ext cx="2967000" cy="3240000"/>
          </a:xfrm>
          <a:prstGeom prst="rect">
            <a:avLst/>
          </a:prstGeom>
          <a:solidFill>
            <a:srgbClr val="FFE006"/>
          </a:solidFill>
          <a:ln>
            <a:noFill/>
          </a:ln>
        </p:spPr>
        <p:txBody>
          <a:bodyPr anchorCtr="0" anchor="ctr" bIns="16225" lIns="32450" spcFirstLastPara="1" rIns="32450" wrap="square" tIns="16225">
            <a:noAutofit/>
          </a:bodyPr>
          <a:lstStyle/>
          <a:p>
            <a:pPr indent="0" lvl="0" marL="0" marR="0" rtl="0" algn="ctr">
              <a:lnSpc>
                <a:spcPct val="100000"/>
              </a:lnSpc>
              <a:spcBef>
                <a:spcPts val="0"/>
              </a:spcBef>
              <a:spcAft>
                <a:spcPts val="0"/>
              </a:spcAft>
              <a:buClr>
                <a:srgbClr val="000000"/>
              </a:buClr>
              <a:buSzPts val="600"/>
              <a:buFont typeface="Arial"/>
              <a:buNone/>
            </a:pPr>
            <a:r>
              <a:t/>
            </a:r>
            <a:endParaRPr b="0" i="0" sz="600" u="none" cap="none" strike="noStrike">
              <a:solidFill>
                <a:srgbClr val="FFE006"/>
              </a:solidFill>
              <a:latin typeface="Calibri"/>
              <a:ea typeface="Calibri"/>
              <a:cs typeface="Calibri"/>
              <a:sym typeface="Calibri"/>
            </a:endParaRPr>
          </a:p>
        </p:txBody>
      </p:sp>
      <p:sp>
        <p:nvSpPr>
          <p:cNvPr id="65" name="Google Shape;65;p21"/>
          <p:cNvSpPr txBox="1"/>
          <p:nvPr>
            <p:ph idx="11" type="ftr"/>
          </p:nvPr>
        </p:nvSpPr>
        <p:spPr>
          <a:xfrm>
            <a:off x="1958400" y="3013200"/>
            <a:ext cx="1843200" cy="84000"/>
          </a:xfrm>
          <a:prstGeom prst="rect">
            <a:avLst/>
          </a:prstGeom>
          <a:noFill/>
          <a:ln>
            <a:noFill/>
          </a:ln>
        </p:spPr>
        <p:txBody>
          <a:bodyPr anchorCtr="0" anchor="t" bIns="0" lIns="0" spcFirstLastPara="1" rIns="0" wrap="square" tIns="0">
            <a:spAutoFit/>
          </a:bodyPr>
          <a:lstStyle>
            <a:lvl1pPr lvl="0" algn="ctr">
              <a:lnSpc>
                <a:spcPct val="100000"/>
              </a:lnSpc>
              <a:spcBef>
                <a:spcPts val="0"/>
              </a:spcBef>
              <a:spcAft>
                <a:spcPts val="0"/>
              </a:spcAft>
              <a:buSzPts val="500"/>
              <a:buNone/>
              <a:defRPr b="0" i="0">
                <a:solidFill>
                  <a:srgbClr val="888888"/>
                </a:solidFill>
                <a:latin typeface="Gill Sans"/>
                <a:ea typeface="Gill Sans"/>
                <a:cs typeface="Gill Sans"/>
                <a:sym typeface="Gill Sans"/>
              </a:defRPr>
            </a:lvl1pPr>
            <a:lvl2pPr lvl="1" algn="l">
              <a:lnSpc>
                <a:spcPct val="100000"/>
              </a:lnSpc>
              <a:spcBef>
                <a:spcPts val="0"/>
              </a:spcBef>
              <a:spcAft>
                <a:spcPts val="0"/>
              </a:spcAft>
              <a:buSzPts val="500"/>
              <a:buNone/>
              <a:defRPr/>
            </a:lvl2pPr>
            <a:lvl3pPr lvl="2" algn="l">
              <a:lnSpc>
                <a:spcPct val="100000"/>
              </a:lnSpc>
              <a:spcBef>
                <a:spcPts val="0"/>
              </a:spcBef>
              <a:spcAft>
                <a:spcPts val="0"/>
              </a:spcAft>
              <a:buSzPts val="500"/>
              <a:buNone/>
              <a:defRPr/>
            </a:lvl3pPr>
            <a:lvl4pPr lvl="3" algn="l">
              <a:lnSpc>
                <a:spcPct val="100000"/>
              </a:lnSpc>
              <a:spcBef>
                <a:spcPts val="0"/>
              </a:spcBef>
              <a:spcAft>
                <a:spcPts val="0"/>
              </a:spcAft>
              <a:buSzPts val="500"/>
              <a:buNone/>
              <a:defRPr/>
            </a:lvl4pPr>
            <a:lvl5pPr lvl="4" algn="l">
              <a:lnSpc>
                <a:spcPct val="100000"/>
              </a:lnSpc>
              <a:spcBef>
                <a:spcPts val="0"/>
              </a:spcBef>
              <a:spcAft>
                <a:spcPts val="0"/>
              </a:spcAft>
              <a:buSzPts val="500"/>
              <a:buNone/>
              <a:defRPr/>
            </a:lvl5pPr>
            <a:lvl6pPr lvl="5" algn="l">
              <a:lnSpc>
                <a:spcPct val="100000"/>
              </a:lnSpc>
              <a:spcBef>
                <a:spcPts val="0"/>
              </a:spcBef>
              <a:spcAft>
                <a:spcPts val="0"/>
              </a:spcAft>
              <a:buSzPts val="500"/>
              <a:buNone/>
              <a:defRPr/>
            </a:lvl6pPr>
            <a:lvl7pPr lvl="6" algn="l">
              <a:lnSpc>
                <a:spcPct val="100000"/>
              </a:lnSpc>
              <a:spcBef>
                <a:spcPts val="0"/>
              </a:spcBef>
              <a:spcAft>
                <a:spcPts val="0"/>
              </a:spcAft>
              <a:buSzPts val="500"/>
              <a:buNone/>
              <a:defRPr/>
            </a:lvl7pPr>
            <a:lvl8pPr lvl="7" algn="l">
              <a:lnSpc>
                <a:spcPct val="100000"/>
              </a:lnSpc>
              <a:spcBef>
                <a:spcPts val="0"/>
              </a:spcBef>
              <a:spcAft>
                <a:spcPts val="0"/>
              </a:spcAft>
              <a:buSzPts val="500"/>
              <a:buNone/>
              <a:defRPr/>
            </a:lvl8pPr>
            <a:lvl9pPr lvl="8" algn="l">
              <a:lnSpc>
                <a:spcPct val="100000"/>
              </a:lnSpc>
              <a:spcBef>
                <a:spcPts val="0"/>
              </a:spcBef>
              <a:spcAft>
                <a:spcPts val="0"/>
              </a:spcAft>
              <a:buSzPts val="500"/>
              <a:buNone/>
              <a:defRPr/>
            </a:lvl9pPr>
          </a:lstStyle>
          <a:p/>
        </p:txBody>
      </p:sp>
      <p:sp>
        <p:nvSpPr>
          <p:cNvPr id="66" name="Google Shape;66;p21"/>
          <p:cNvSpPr txBox="1"/>
          <p:nvPr>
            <p:ph idx="10" type="dt"/>
          </p:nvPr>
        </p:nvSpPr>
        <p:spPr>
          <a:xfrm>
            <a:off x="288000" y="3013200"/>
            <a:ext cx="1324800" cy="84000"/>
          </a:xfrm>
          <a:prstGeom prst="rect">
            <a:avLst/>
          </a:prstGeom>
          <a:noFill/>
          <a:ln>
            <a:noFill/>
          </a:ln>
        </p:spPr>
        <p:txBody>
          <a:bodyPr anchorCtr="0" anchor="t" bIns="0" lIns="0" spcFirstLastPara="1" rIns="0" wrap="square" tIns="0">
            <a:spAutoFit/>
          </a:bodyPr>
          <a:lstStyle>
            <a:lvl1pPr lvl="0" algn="l">
              <a:lnSpc>
                <a:spcPct val="100000"/>
              </a:lnSpc>
              <a:spcBef>
                <a:spcPts val="0"/>
              </a:spcBef>
              <a:spcAft>
                <a:spcPts val="0"/>
              </a:spcAft>
              <a:buSzPts val="500"/>
              <a:buNone/>
              <a:defRPr b="0" i="0">
                <a:solidFill>
                  <a:srgbClr val="888888"/>
                </a:solidFill>
                <a:latin typeface="Gill Sans"/>
                <a:ea typeface="Gill Sans"/>
                <a:cs typeface="Gill Sans"/>
                <a:sym typeface="Gill Sans"/>
              </a:defRPr>
            </a:lvl1pPr>
            <a:lvl2pPr lvl="1" algn="l">
              <a:lnSpc>
                <a:spcPct val="100000"/>
              </a:lnSpc>
              <a:spcBef>
                <a:spcPts val="0"/>
              </a:spcBef>
              <a:spcAft>
                <a:spcPts val="0"/>
              </a:spcAft>
              <a:buSzPts val="500"/>
              <a:buNone/>
              <a:defRPr/>
            </a:lvl2pPr>
            <a:lvl3pPr lvl="2" algn="l">
              <a:lnSpc>
                <a:spcPct val="100000"/>
              </a:lnSpc>
              <a:spcBef>
                <a:spcPts val="0"/>
              </a:spcBef>
              <a:spcAft>
                <a:spcPts val="0"/>
              </a:spcAft>
              <a:buSzPts val="500"/>
              <a:buNone/>
              <a:defRPr/>
            </a:lvl3pPr>
            <a:lvl4pPr lvl="3" algn="l">
              <a:lnSpc>
                <a:spcPct val="100000"/>
              </a:lnSpc>
              <a:spcBef>
                <a:spcPts val="0"/>
              </a:spcBef>
              <a:spcAft>
                <a:spcPts val="0"/>
              </a:spcAft>
              <a:buSzPts val="500"/>
              <a:buNone/>
              <a:defRPr/>
            </a:lvl4pPr>
            <a:lvl5pPr lvl="4" algn="l">
              <a:lnSpc>
                <a:spcPct val="100000"/>
              </a:lnSpc>
              <a:spcBef>
                <a:spcPts val="0"/>
              </a:spcBef>
              <a:spcAft>
                <a:spcPts val="0"/>
              </a:spcAft>
              <a:buSzPts val="500"/>
              <a:buNone/>
              <a:defRPr/>
            </a:lvl5pPr>
            <a:lvl6pPr lvl="5" algn="l">
              <a:lnSpc>
                <a:spcPct val="100000"/>
              </a:lnSpc>
              <a:spcBef>
                <a:spcPts val="0"/>
              </a:spcBef>
              <a:spcAft>
                <a:spcPts val="0"/>
              </a:spcAft>
              <a:buSzPts val="500"/>
              <a:buNone/>
              <a:defRPr/>
            </a:lvl6pPr>
            <a:lvl7pPr lvl="6" algn="l">
              <a:lnSpc>
                <a:spcPct val="100000"/>
              </a:lnSpc>
              <a:spcBef>
                <a:spcPts val="0"/>
              </a:spcBef>
              <a:spcAft>
                <a:spcPts val="0"/>
              </a:spcAft>
              <a:buSzPts val="500"/>
              <a:buNone/>
              <a:defRPr/>
            </a:lvl7pPr>
            <a:lvl8pPr lvl="7" algn="l">
              <a:lnSpc>
                <a:spcPct val="100000"/>
              </a:lnSpc>
              <a:spcBef>
                <a:spcPts val="0"/>
              </a:spcBef>
              <a:spcAft>
                <a:spcPts val="0"/>
              </a:spcAft>
              <a:buSzPts val="500"/>
              <a:buNone/>
              <a:defRPr/>
            </a:lvl8pPr>
            <a:lvl9pPr lvl="8" algn="l">
              <a:lnSpc>
                <a:spcPct val="100000"/>
              </a:lnSpc>
              <a:spcBef>
                <a:spcPts val="0"/>
              </a:spcBef>
              <a:spcAft>
                <a:spcPts val="0"/>
              </a:spcAft>
              <a:buSzPts val="500"/>
              <a:buNone/>
              <a:defRPr/>
            </a:lvl9pPr>
          </a:lstStyle>
          <a:p/>
        </p:txBody>
      </p:sp>
      <p:sp>
        <p:nvSpPr>
          <p:cNvPr id="67" name="Google Shape;67;p21"/>
          <p:cNvSpPr txBox="1"/>
          <p:nvPr>
            <p:ph idx="12" type="sldNum"/>
          </p:nvPr>
        </p:nvSpPr>
        <p:spPr>
          <a:xfrm>
            <a:off x="4147200" y="3013200"/>
            <a:ext cx="1324800" cy="84000"/>
          </a:xfrm>
          <a:prstGeom prst="rect">
            <a:avLst/>
          </a:prstGeom>
          <a:noFill/>
          <a:ln>
            <a:noFill/>
          </a:ln>
        </p:spPr>
        <p:txBody>
          <a:bodyPr anchorCtr="0" anchor="t" bIns="0" lIns="0" spcFirstLastPara="1" rIns="0" wrap="square" tIns="0">
            <a:spAutoFit/>
          </a:bodyPr>
          <a:lstStyle>
            <a:lvl1pPr indent="0" lvl="0"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1pPr>
            <a:lvl2pPr indent="0" lvl="1"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2pPr>
            <a:lvl3pPr indent="0" lvl="2"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3pPr>
            <a:lvl4pPr indent="0" lvl="3"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4pPr>
            <a:lvl5pPr indent="0" lvl="4"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5pPr>
            <a:lvl6pPr indent="0" lvl="5"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6pPr>
            <a:lvl7pPr indent="0" lvl="6"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7pPr>
            <a:lvl8pPr indent="0" lvl="7"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8pPr>
            <a:lvl9pPr indent="0" lvl="8"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9pPr>
          </a:lstStyle>
          <a:p>
            <a:pPr indent="0" lvl="0" marL="0" rtl="0" algn="r">
              <a:spcBef>
                <a:spcPts val="0"/>
              </a:spcBef>
              <a:spcAft>
                <a:spcPts val="0"/>
              </a:spcAft>
              <a:buNone/>
            </a:pPr>
            <a:fld id="{00000000-1234-1234-1234-123412341234}" type="slidenum">
              <a:rPr lang="fi-FI"/>
              <a:t>‹#›</a:t>
            </a:fld>
            <a:endParaRPr/>
          </a:p>
        </p:txBody>
      </p:sp>
      <p:pic>
        <p:nvPicPr>
          <p:cNvPr id="68" name="Google Shape;68;p21"/>
          <p:cNvPicPr preferRelativeResize="0"/>
          <p:nvPr/>
        </p:nvPicPr>
        <p:blipFill rotWithShape="1">
          <a:blip r:embed="rId2">
            <a:alphaModFix/>
          </a:blip>
          <a:srcRect b="0" l="0" r="0" t="0"/>
          <a:stretch/>
        </p:blipFill>
        <p:spPr>
          <a:xfrm>
            <a:off x="3034464" y="580285"/>
            <a:ext cx="1770695" cy="1820766"/>
          </a:xfrm>
          <a:prstGeom prst="rect">
            <a:avLst/>
          </a:prstGeom>
          <a:noFill/>
          <a:ln>
            <a:noFill/>
          </a:ln>
        </p:spPr>
      </p:pic>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0" Type="http://schemas.openxmlformats.org/officeDocument/2006/relationships/slideLayout" Target="../slideLayouts/slideLayout10.xml"/><Relationship Id="rId13" Type="http://schemas.openxmlformats.org/officeDocument/2006/relationships/slideLayout" Target="../slideLayouts/slideLayout13.xml"/><Relationship Id="rId12" Type="http://schemas.openxmlformats.org/officeDocument/2006/relationships/slideLayout" Target="../slideLayouts/slideLayout12.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9" Type="http://schemas.openxmlformats.org/officeDocument/2006/relationships/slideLayout" Target="../slideLayouts/slideLayout9.xml"/><Relationship Id="rId15" Type="http://schemas.openxmlformats.org/officeDocument/2006/relationships/theme" Target="../theme/theme1.xml"/><Relationship Id="rId14" Type="http://schemas.openxmlformats.org/officeDocument/2006/relationships/slideLayout" Target="../slideLayouts/slideLayout1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_rels/slideMaster2.xml.rels><?xml version="1.0" encoding="UTF-8" standalone="yes"?><Relationships xmlns="http://schemas.openxmlformats.org/package/2006/relationships"><Relationship Id="rId11" Type="http://schemas.openxmlformats.org/officeDocument/2006/relationships/slideLayout" Target="../slideLayouts/slideLayout25.xml"/><Relationship Id="rId10" Type="http://schemas.openxmlformats.org/officeDocument/2006/relationships/slideLayout" Target="../slideLayouts/slideLayout24.xml"/><Relationship Id="rId13" Type="http://schemas.openxmlformats.org/officeDocument/2006/relationships/slideLayout" Target="../slideLayouts/slideLayout27.xml"/><Relationship Id="rId12" Type="http://schemas.openxmlformats.org/officeDocument/2006/relationships/slideLayout" Target="../slideLayouts/slideLayout26.xml"/><Relationship Id="rId1" Type="http://schemas.openxmlformats.org/officeDocument/2006/relationships/slideLayout" Target="../slideLayouts/slideLayout15.xml"/><Relationship Id="rId2" Type="http://schemas.openxmlformats.org/officeDocument/2006/relationships/slideLayout" Target="../slideLayouts/slideLayout16.xml"/><Relationship Id="rId3" Type="http://schemas.openxmlformats.org/officeDocument/2006/relationships/slideLayout" Target="../slideLayouts/slideLayout17.xml"/><Relationship Id="rId4" Type="http://schemas.openxmlformats.org/officeDocument/2006/relationships/slideLayout" Target="../slideLayouts/slideLayout18.xml"/><Relationship Id="rId9" Type="http://schemas.openxmlformats.org/officeDocument/2006/relationships/slideLayout" Target="../slideLayouts/slideLayout23.xml"/><Relationship Id="rId15" Type="http://schemas.openxmlformats.org/officeDocument/2006/relationships/theme" Target="../theme/theme2.xml"/><Relationship Id="rId14" Type="http://schemas.openxmlformats.org/officeDocument/2006/relationships/slideLayout" Target="../slideLayouts/slideLayout28.xml"/><Relationship Id="rId5" Type="http://schemas.openxmlformats.org/officeDocument/2006/relationships/slideLayout" Target="../slideLayouts/slideLayout19.xml"/><Relationship Id="rId6" Type="http://schemas.openxmlformats.org/officeDocument/2006/relationships/slideLayout" Target="../slideLayouts/slideLayout20.xml"/><Relationship Id="rId7" Type="http://schemas.openxmlformats.org/officeDocument/2006/relationships/slideLayout" Target="../slideLayouts/slideLayout21.xml"/><Relationship Id="rId8" Type="http://schemas.openxmlformats.org/officeDocument/2006/relationships/slideLayout" Target="../slideLayouts/slideLayout22.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9" name="Shape 9"/>
        <p:cNvGrpSpPr/>
        <p:nvPr/>
      </p:nvGrpSpPr>
      <p:grpSpPr>
        <a:xfrm>
          <a:off x="0" y="0"/>
          <a:ext cx="0" cy="0"/>
          <a:chOff x="0" y="0"/>
          <a:chExt cx="0" cy="0"/>
        </a:xfrm>
      </p:grpSpPr>
      <p:sp>
        <p:nvSpPr>
          <p:cNvPr id="10" name="Google Shape;10;p13"/>
          <p:cNvSpPr txBox="1"/>
          <p:nvPr>
            <p:ph type="title"/>
          </p:nvPr>
        </p:nvSpPr>
        <p:spPr>
          <a:xfrm>
            <a:off x="908770" y="118210"/>
            <a:ext cx="3942600" cy="164700"/>
          </a:xfrm>
          <a:prstGeom prst="rect">
            <a:avLst/>
          </a:prstGeom>
          <a:noFill/>
          <a:ln>
            <a:noFill/>
          </a:ln>
        </p:spPr>
        <p:txBody>
          <a:bodyPr anchorCtr="0" anchor="t" bIns="0" lIns="0" spcFirstLastPara="1" rIns="0" wrap="square" tIns="0">
            <a:spAutoFit/>
          </a:bodyPr>
          <a:lstStyle>
            <a:lvl1pPr lvl="0" marR="0" rtl="0" algn="l">
              <a:lnSpc>
                <a:spcPct val="100000"/>
              </a:lnSpc>
              <a:spcBef>
                <a:spcPts val="0"/>
              </a:spcBef>
              <a:spcAft>
                <a:spcPts val="0"/>
              </a:spcAft>
              <a:buClr>
                <a:srgbClr val="000000"/>
              </a:buClr>
              <a:buSzPts val="500"/>
              <a:buFont typeface="Arial"/>
              <a:buNone/>
              <a:defRPr b="1" i="0" sz="1200" u="sng" cap="none" strike="noStrike">
                <a:solidFill>
                  <a:srgbClr val="231F20"/>
                </a:solidFill>
                <a:latin typeface="Arial"/>
                <a:ea typeface="Arial"/>
                <a:cs typeface="Arial"/>
                <a:sym typeface="Arial"/>
              </a:defRPr>
            </a:lvl1pPr>
            <a:lvl2pPr lvl="1" marR="0" rtl="0" algn="l">
              <a:lnSpc>
                <a:spcPct val="100000"/>
              </a:lnSpc>
              <a:spcBef>
                <a:spcPts val="0"/>
              </a:spcBef>
              <a:spcAft>
                <a:spcPts val="0"/>
              </a:spcAft>
              <a:buClr>
                <a:srgbClr val="000000"/>
              </a:buClr>
              <a:buSzPts val="500"/>
              <a:buFont typeface="Arial"/>
              <a:buNone/>
              <a:defRPr b="0" i="0" sz="6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SzPts val="500"/>
              <a:buFont typeface="Arial"/>
              <a:buNone/>
              <a:defRPr b="0" i="0" sz="6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SzPts val="500"/>
              <a:buFont typeface="Arial"/>
              <a:buNone/>
              <a:defRPr b="0" i="0" sz="6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SzPts val="500"/>
              <a:buFont typeface="Arial"/>
              <a:buNone/>
              <a:defRPr b="0" i="0" sz="6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SzPts val="500"/>
              <a:buFont typeface="Arial"/>
              <a:buNone/>
              <a:defRPr b="0" i="0" sz="6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SzPts val="500"/>
              <a:buFont typeface="Arial"/>
              <a:buNone/>
              <a:defRPr b="0" i="0" sz="6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SzPts val="500"/>
              <a:buFont typeface="Arial"/>
              <a:buNone/>
              <a:defRPr b="0" i="0" sz="6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SzPts val="500"/>
              <a:buFont typeface="Arial"/>
              <a:buNone/>
              <a:defRPr b="0" i="0" sz="600" u="none" cap="none" strike="noStrike">
                <a:solidFill>
                  <a:srgbClr val="000000"/>
                </a:solidFill>
                <a:latin typeface="Arial"/>
                <a:ea typeface="Arial"/>
                <a:cs typeface="Arial"/>
                <a:sym typeface="Arial"/>
              </a:defRPr>
            </a:lvl9pPr>
          </a:lstStyle>
          <a:p/>
        </p:txBody>
      </p:sp>
      <p:sp>
        <p:nvSpPr>
          <p:cNvPr id="11" name="Google Shape;11;p13"/>
          <p:cNvSpPr txBox="1"/>
          <p:nvPr>
            <p:ph idx="1" type="body"/>
          </p:nvPr>
        </p:nvSpPr>
        <p:spPr>
          <a:xfrm>
            <a:off x="288000" y="745200"/>
            <a:ext cx="5184000" cy="2138400"/>
          </a:xfrm>
          <a:prstGeom prst="rect">
            <a:avLst/>
          </a:prstGeom>
          <a:noFill/>
          <a:ln>
            <a:noFill/>
          </a:ln>
        </p:spPr>
        <p:txBody>
          <a:bodyPr anchorCtr="0" anchor="t" bIns="0" lIns="0" spcFirstLastPara="1" rIns="0" wrap="square" tIns="0">
            <a:spAutoFit/>
          </a:bodyPr>
          <a:lstStyle>
            <a:lvl1pPr indent="-228600" lvl="0" marL="457200" marR="0" rtl="0" algn="l">
              <a:lnSpc>
                <a:spcPct val="100000"/>
              </a:lnSpc>
              <a:spcBef>
                <a:spcPts val="0"/>
              </a:spcBef>
              <a:spcAft>
                <a:spcPts val="0"/>
              </a:spcAft>
              <a:buClr>
                <a:srgbClr val="000000"/>
              </a:buClr>
              <a:buSzPts val="500"/>
              <a:buFont typeface="Arial"/>
              <a:buNone/>
              <a:defRPr b="0" i="0" sz="600" u="none" cap="none" strike="noStrike">
                <a:solidFill>
                  <a:srgbClr val="000000"/>
                </a:solidFill>
                <a:latin typeface="Calibri"/>
                <a:ea typeface="Calibri"/>
                <a:cs typeface="Calibri"/>
                <a:sym typeface="Calibri"/>
              </a:defRPr>
            </a:lvl1pPr>
            <a:lvl2pPr indent="-228600" lvl="1" marL="914400" marR="0" rtl="0" algn="l">
              <a:lnSpc>
                <a:spcPct val="100000"/>
              </a:lnSpc>
              <a:spcBef>
                <a:spcPts val="0"/>
              </a:spcBef>
              <a:spcAft>
                <a:spcPts val="0"/>
              </a:spcAft>
              <a:buClr>
                <a:srgbClr val="000000"/>
              </a:buClr>
              <a:buSzPts val="500"/>
              <a:buFont typeface="Arial"/>
              <a:buNone/>
              <a:defRPr b="0" i="0" sz="600" u="none" cap="none" strike="noStrike">
                <a:solidFill>
                  <a:srgbClr val="000000"/>
                </a:solidFill>
                <a:latin typeface="Calibri"/>
                <a:ea typeface="Calibri"/>
                <a:cs typeface="Calibri"/>
                <a:sym typeface="Calibri"/>
              </a:defRPr>
            </a:lvl2pPr>
            <a:lvl3pPr indent="-228600" lvl="2" marL="1371600" marR="0" rtl="0" algn="l">
              <a:lnSpc>
                <a:spcPct val="100000"/>
              </a:lnSpc>
              <a:spcBef>
                <a:spcPts val="0"/>
              </a:spcBef>
              <a:spcAft>
                <a:spcPts val="0"/>
              </a:spcAft>
              <a:buClr>
                <a:srgbClr val="000000"/>
              </a:buClr>
              <a:buSzPts val="500"/>
              <a:buFont typeface="Arial"/>
              <a:buNone/>
              <a:defRPr b="0" i="0" sz="600" u="none" cap="none" strike="noStrike">
                <a:solidFill>
                  <a:srgbClr val="000000"/>
                </a:solidFill>
                <a:latin typeface="Calibri"/>
                <a:ea typeface="Calibri"/>
                <a:cs typeface="Calibri"/>
                <a:sym typeface="Calibri"/>
              </a:defRPr>
            </a:lvl3pPr>
            <a:lvl4pPr indent="-228600" lvl="3" marL="1828800" marR="0" rtl="0" algn="l">
              <a:lnSpc>
                <a:spcPct val="100000"/>
              </a:lnSpc>
              <a:spcBef>
                <a:spcPts val="0"/>
              </a:spcBef>
              <a:spcAft>
                <a:spcPts val="0"/>
              </a:spcAft>
              <a:buClr>
                <a:srgbClr val="000000"/>
              </a:buClr>
              <a:buSzPts val="500"/>
              <a:buFont typeface="Arial"/>
              <a:buNone/>
              <a:defRPr b="0" i="0" sz="600" u="none" cap="none" strike="noStrike">
                <a:solidFill>
                  <a:srgbClr val="000000"/>
                </a:solidFill>
                <a:latin typeface="Calibri"/>
                <a:ea typeface="Calibri"/>
                <a:cs typeface="Calibri"/>
                <a:sym typeface="Calibri"/>
              </a:defRPr>
            </a:lvl4pPr>
            <a:lvl5pPr indent="-228600" lvl="4" marL="2286000" marR="0" rtl="0" algn="l">
              <a:lnSpc>
                <a:spcPct val="100000"/>
              </a:lnSpc>
              <a:spcBef>
                <a:spcPts val="0"/>
              </a:spcBef>
              <a:spcAft>
                <a:spcPts val="0"/>
              </a:spcAft>
              <a:buClr>
                <a:srgbClr val="000000"/>
              </a:buClr>
              <a:buSzPts val="500"/>
              <a:buFont typeface="Arial"/>
              <a:buNone/>
              <a:defRPr b="0" i="0" sz="600" u="none" cap="none" strike="noStrike">
                <a:solidFill>
                  <a:srgbClr val="000000"/>
                </a:solidFill>
                <a:latin typeface="Calibri"/>
                <a:ea typeface="Calibri"/>
                <a:cs typeface="Calibri"/>
                <a:sym typeface="Calibri"/>
              </a:defRPr>
            </a:lvl5pPr>
            <a:lvl6pPr indent="-228600" lvl="5" marL="2743200" marR="0" rtl="0" algn="l">
              <a:lnSpc>
                <a:spcPct val="100000"/>
              </a:lnSpc>
              <a:spcBef>
                <a:spcPts val="0"/>
              </a:spcBef>
              <a:spcAft>
                <a:spcPts val="0"/>
              </a:spcAft>
              <a:buClr>
                <a:srgbClr val="000000"/>
              </a:buClr>
              <a:buSzPts val="500"/>
              <a:buFont typeface="Arial"/>
              <a:buNone/>
              <a:defRPr b="0" i="0" sz="600" u="none" cap="none" strike="noStrike">
                <a:solidFill>
                  <a:srgbClr val="000000"/>
                </a:solidFill>
                <a:latin typeface="Calibri"/>
                <a:ea typeface="Calibri"/>
                <a:cs typeface="Calibri"/>
                <a:sym typeface="Calibri"/>
              </a:defRPr>
            </a:lvl6pPr>
            <a:lvl7pPr indent="-228600" lvl="6" marL="3200400" marR="0" rtl="0" algn="l">
              <a:lnSpc>
                <a:spcPct val="100000"/>
              </a:lnSpc>
              <a:spcBef>
                <a:spcPts val="0"/>
              </a:spcBef>
              <a:spcAft>
                <a:spcPts val="0"/>
              </a:spcAft>
              <a:buClr>
                <a:srgbClr val="000000"/>
              </a:buClr>
              <a:buSzPts val="500"/>
              <a:buFont typeface="Arial"/>
              <a:buNone/>
              <a:defRPr b="0" i="0" sz="600" u="none" cap="none" strike="noStrike">
                <a:solidFill>
                  <a:srgbClr val="000000"/>
                </a:solidFill>
                <a:latin typeface="Calibri"/>
                <a:ea typeface="Calibri"/>
                <a:cs typeface="Calibri"/>
                <a:sym typeface="Calibri"/>
              </a:defRPr>
            </a:lvl7pPr>
            <a:lvl8pPr indent="-228600" lvl="7" marL="3657600" marR="0" rtl="0" algn="l">
              <a:lnSpc>
                <a:spcPct val="100000"/>
              </a:lnSpc>
              <a:spcBef>
                <a:spcPts val="0"/>
              </a:spcBef>
              <a:spcAft>
                <a:spcPts val="0"/>
              </a:spcAft>
              <a:buClr>
                <a:srgbClr val="000000"/>
              </a:buClr>
              <a:buSzPts val="500"/>
              <a:buFont typeface="Arial"/>
              <a:buNone/>
              <a:defRPr b="0" i="0" sz="600" u="none" cap="none" strike="noStrike">
                <a:solidFill>
                  <a:srgbClr val="000000"/>
                </a:solidFill>
                <a:latin typeface="Calibri"/>
                <a:ea typeface="Calibri"/>
                <a:cs typeface="Calibri"/>
                <a:sym typeface="Calibri"/>
              </a:defRPr>
            </a:lvl8pPr>
            <a:lvl9pPr indent="-228600" lvl="8" marL="4114800" marR="0" rtl="0" algn="l">
              <a:lnSpc>
                <a:spcPct val="100000"/>
              </a:lnSpc>
              <a:spcBef>
                <a:spcPts val="0"/>
              </a:spcBef>
              <a:spcAft>
                <a:spcPts val="0"/>
              </a:spcAft>
              <a:buClr>
                <a:srgbClr val="000000"/>
              </a:buClr>
              <a:buSzPts val="500"/>
              <a:buFont typeface="Arial"/>
              <a:buNone/>
              <a:defRPr b="0" i="0" sz="600" u="none" cap="none" strike="noStrike">
                <a:solidFill>
                  <a:srgbClr val="000000"/>
                </a:solidFill>
                <a:latin typeface="Calibri"/>
                <a:ea typeface="Calibri"/>
                <a:cs typeface="Calibri"/>
                <a:sym typeface="Calibri"/>
              </a:defRPr>
            </a:lvl9pPr>
          </a:lstStyle>
          <a:p/>
        </p:txBody>
      </p:sp>
      <p:sp>
        <p:nvSpPr>
          <p:cNvPr id="12" name="Google Shape;12;p13"/>
          <p:cNvSpPr txBox="1"/>
          <p:nvPr>
            <p:ph idx="11" type="ftr"/>
          </p:nvPr>
        </p:nvSpPr>
        <p:spPr>
          <a:xfrm>
            <a:off x="1958400" y="3013200"/>
            <a:ext cx="1843200" cy="162000"/>
          </a:xfrm>
          <a:prstGeom prst="rect">
            <a:avLst/>
          </a:prstGeom>
          <a:noFill/>
          <a:ln>
            <a:noFill/>
          </a:ln>
        </p:spPr>
        <p:txBody>
          <a:bodyPr anchorCtr="0" anchor="t" bIns="0" lIns="0" spcFirstLastPara="1" rIns="0" wrap="square" tIns="0">
            <a:spAutoFit/>
          </a:bodyPr>
          <a:lstStyle>
            <a:lvl1pPr lvl="0" marR="0" rtl="0" algn="ctr">
              <a:lnSpc>
                <a:spcPct val="100000"/>
              </a:lnSpc>
              <a:spcBef>
                <a:spcPts val="0"/>
              </a:spcBef>
              <a:spcAft>
                <a:spcPts val="0"/>
              </a:spcAft>
              <a:buClr>
                <a:srgbClr val="000000"/>
              </a:buClr>
              <a:buSzPts val="500"/>
              <a:buFont typeface="Arial"/>
              <a:buNone/>
              <a:defRPr b="0" i="0" sz="600" u="none" cap="none" strike="noStrike">
                <a:solidFill>
                  <a:srgbClr val="888888"/>
                </a:solidFill>
                <a:latin typeface="Calibri"/>
                <a:ea typeface="Calibri"/>
                <a:cs typeface="Calibri"/>
                <a:sym typeface="Calibri"/>
              </a:defRPr>
            </a:lvl1pPr>
            <a:lvl2pPr lvl="1" marR="0" rtl="0" algn="l">
              <a:lnSpc>
                <a:spcPct val="100000"/>
              </a:lnSpc>
              <a:spcBef>
                <a:spcPts val="0"/>
              </a:spcBef>
              <a:spcAft>
                <a:spcPts val="0"/>
              </a:spcAft>
              <a:buClr>
                <a:srgbClr val="000000"/>
              </a:buClr>
              <a:buSzPts val="500"/>
              <a:buFont typeface="Arial"/>
              <a:buNone/>
              <a:defRPr b="0" i="0" sz="6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500"/>
              <a:buFont typeface="Arial"/>
              <a:buNone/>
              <a:defRPr b="0" i="0" sz="6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500"/>
              <a:buFont typeface="Arial"/>
              <a:buNone/>
              <a:defRPr b="0" i="0" sz="6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500"/>
              <a:buFont typeface="Arial"/>
              <a:buNone/>
              <a:defRPr b="0" i="0" sz="6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500"/>
              <a:buFont typeface="Arial"/>
              <a:buNone/>
              <a:defRPr b="0" i="0" sz="6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500"/>
              <a:buFont typeface="Arial"/>
              <a:buNone/>
              <a:defRPr b="0" i="0" sz="6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500"/>
              <a:buFont typeface="Arial"/>
              <a:buNone/>
              <a:defRPr b="0" i="0" sz="6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500"/>
              <a:buFont typeface="Arial"/>
              <a:buNone/>
              <a:defRPr b="0" i="0" sz="600" u="none" cap="none" strike="noStrike">
                <a:solidFill>
                  <a:schemeClr val="dk1"/>
                </a:solidFill>
                <a:latin typeface="Calibri"/>
                <a:ea typeface="Calibri"/>
                <a:cs typeface="Calibri"/>
                <a:sym typeface="Calibri"/>
              </a:defRPr>
            </a:lvl9pPr>
          </a:lstStyle>
          <a:p/>
        </p:txBody>
      </p:sp>
      <p:sp>
        <p:nvSpPr>
          <p:cNvPr id="13" name="Google Shape;13;p13"/>
          <p:cNvSpPr txBox="1"/>
          <p:nvPr>
            <p:ph idx="10" type="dt"/>
          </p:nvPr>
        </p:nvSpPr>
        <p:spPr>
          <a:xfrm>
            <a:off x="288000" y="3013200"/>
            <a:ext cx="1324800" cy="162000"/>
          </a:xfrm>
          <a:prstGeom prst="rect">
            <a:avLst/>
          </a:prstGeom>
          <a:noFill/>
          <a:ln>
            <a:noFill/>
          </a:ln>
        </p:spPr>
        <p:txBody>
          <a:bodyPr anchorCtr="0" anchor="t" bIns="0" lIns="0" spcFirstLastPara="1" rIns="0" wrap="square" tIns="0">
            <a:spAutoFit/>
          </a:bodyPr>
          <a:lstStyle>
            <a:lvl1pPr lvl="0" marR="0" rtl="0" algn="l">
              <a:lnSpc>
                <a:spcPct val="100000"/>
              </a:lnSpc>
              <a:spcBef>
                <a:spcPts val="0"/>
              </a:spcBef>
              <a:spcAft>
                <a:spcPts val="0"/>
              </a:spcAft>
              <a:buClr>
                <a:srgbClr val="000000"/>
              </a:buClr>
              <a:buSzPts val="500"/>
              <a:buFont typeface="Arial"/>
              <a:buNone/>
              <a:defRPr b="0" i="0" sz="600" u="none" cap="none" strike="noStrike">
                <a:solidFill>
                  <a:srgbClr val="888888"/>
                </a:solidFill>
                <a:latin typeface="Calibri"/>
                <a:ea typeface="Calibri"/>
                <a:cs typeface="Calibri"/>
                <a:sym typeface="Calibri"/>
              </a:defRPr>
            </a:lvl1pPr>
            <a:lvl2pPr lvl="1" marR="0" rtl="0" algn="l">
              <a:lnSpc>
                <a:spcPct val="100000"/>
              </a:lnSpc>
              <a:spcBef>
                <a:spcPts val="0"/>
              </a:spcBef>
              <a:spcAft>
                <a:spcPts val="0"/>
              </a:spcAft>
              <a:buClr>
                <a:srgbClr val="000000"/>
              </a:buClr>
              <a:buSzPts val="500"/>
              <a:buFont typeface="Arial"/>
              <a:buNone/>
              <a:defRPr b="0" i="0" sz="6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500"/>
              <a:buFont typeface="Arial"/>
              <a:buNone/>
              <a:defRPr b="0" i="0" sz="6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500"/>
              <a:buFont typeface="Arial"/>
              <a:buNone/>
              <a:defRPr b="0" i="0" sz="6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500"/>
              <a:buFont typeface="Arial"/>
              <a:buNone/>
              <a:defRPr b="0" i="0" sz="6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500"/>
              <a:buFont typeface="Arial"/>
              <a:buNone/>
              <a:defRPr b="0" i="0" sz="6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500"/>
              <a:buFont typeface="Arial"/>
              <a:buNone/>
              <a:defRPr b="0" i="0" sz="6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500"/>
              <a:buFont typeface="Arial"/>
              <a:buNone/>
              <a:defRPr b="0" i="0" sz="6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500"/>
              <a:buFont typeface="Arial"/>
              <a:buNone/>
              <a:defRPr b="0" i="0" sz="600" u="none" cap="none" strike="noStrike">
                <a:solidFill>
                  <a:schemeClr val="dk1"/>
                </a:solidFill>
                <a:latin typeface="Calibri"/>
                <a:ea typeface="Calibri"/>
                <a:cs typeface="Calibri"/>
                <a:sym typeface="Calibri"/>
              </a:defRPr>
            </a:lvl9pPr>
          </a:lstStyle>
          <a:p/>
        </p:txBody>
      </p:sp>
      <p:sp>
        <p:nvSpPr>
          <p:cNvPr id="14" name="Google Shape;14;p13"/>
          <p:cNvSpPr txBox="1"/>
          <p:nvPr>
            <p:ph idx="12" type="sldNum"/>
          </p:nvPr>
        </p:nvSpPr>
        <p:spPr>
          <a:xfrm>
            <a:off x="4147200" y="3013200"/>
            <a:ext cx="1324800" cy="162000"/>
          </a:xfrm>
          <a:prstGeom prst="rect">
            <a:avLst/>
          </a:prstGeom>
          <a:noFill/>
          <a:ln>
            <a:noFill/>
          </a:ln>
        </p:spPr>
        <p:txBody>
          <a:bodyPr anchorCtr="0" anchor="t" bIns="0" lIns="0" spcFirstLastPara="1" rIns="0" wrap="square" tIns="0">
            <a:spAutoFit/>
          </a:bodyPr>
          <a:lstStyle>
            <a:lvl1pPr indent="0" lvl="0" marL="0" marR="0" rtl="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Calibri"/>
                <a:ea typeface="Calibri"/>
                <a:cs typeface="Calibri"/>
                <a:sym typeface="Calibri"/>
              </a:defRPr>
            </a:lvl1pPr>
            <a:lvl2pPr indent="0" lvl="1" marL="0" marR="0" rtl="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Calibri"/>
                <a:ea typeface="Calibri"/>
                <a:cs typeface="Calibri"/>
                <a:sym typeface="Calibri"/>
              </a:defRPr>
            </a:lvl2pPr>
            <a:lvl3pPr indent="0" lvl="2" marL="0" marR="0" rtl="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Calibri"/>
                <a:ea typeface="Calibri"/>
                <a:cs typeface="Calibri"/>
                <a:sym typeface="Calibri"/>
              </a:defRPr>
            </a:lvl3pPr>
            <a:lvl4pPr indent="0" lvl="3" marL="0" marR="0" rtl="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Calibri"/>
                <a:ea typeface="Calibri"/>
                <a:cs typeface="Calibri"/>
                <a:sym typeface="Calibri"/>
              </a:defRPr>
            </a:lvl4pPr>
            <a:lvl5pPr indent="0" lvl="4" marL="0" marR="0" rtl="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Calibri"/>
                <a:ea typeface="Calibri"/>
                <a:cs typeface="Calibri"/>
                <a:sym typeface="Calibri"/>
              </a:defRPr>
            </a:lvl5pPr>
            <a:lvl6pPr indent="0" lvl="5" marL="0" marR="0" rtl="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Calibri"/>
                <a:ea typeface="Calibri"/>
                <a:cs typeface="Calibri"/>
                <a:sym typeface="Calibri"/>
              </a:defRPr>
            </a:lvl6pPr>
            <a:lvl7pPr indent="0" lvl="6" marL="0" marR="0" rtl="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Calibri"/>
                <a:ea typeface="Calibri"/>
                <a:cs typeface="Calibri"/>
                <a:sym typeface="Calibri"/>
              </a:defRPr>
            </a:lvl7pPr>
            <a:lvl8pPr indent="0" lvl="7" marL="0" marR="0" rtl="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Calibri"/>
                <a:ea typeface="Calibri"/>
                <a:cs typeface="Calibri"/>
                <a:sym typeface="Calibri"/>
              </a:defRPr>
            </a:lvl8pPr>
            <a:lvl9pPr indent="0" lvl="8" marL="0" marR="0" rtl="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fi-FI"/>
              <a:t>‹#›</a:t>
            </a:fld>
            <a:endParaRPr/>
          </a:p>
        </p:txBody>
      </p: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97" name="Shape 97"/>
        <p:cNvGrpSpPr/>
        <p:nvPr/>
      </p:nvGrpSpPr>
      <p:grpSpPr>
        <a:xfrm>
          <a:off x="0" y="0"/>
          <a:ext cx="0" cy="0"/>
          <a:chOff x="0" y="0"/>
          <a:chExt cx="0" cy="0"/>
        </a:xfrm>
      </p:grpSpPr>
      <p:sp>
        <p:nvSpPr>
          <p:cNvPr id="98" name="Google Shape;98;g61bdd4b2ff_0_401"/>
          <p:cNvSpPr txBox="1"/>
          <p:nvPr>
            <p:ph type="title"/>
          </p:nvPr>
        </p:nvSpPr>
        <p:spPr>
          <a:xfrm>
            <a:off x="908770" y="118210"/>
            <a:ext cx="3942600" cy="164700"/>
          </a:xfrm>
          <a:prstGeom prst="rect">
            <a:avLst/>
          </a:prstGeom>
          <a:noFill/>
          <a:ln>
            <a:noFill/>
          </a:ln>
        </p:spPr>
        <p:txBody>
          <a:bodyPr anchorCtr="0" anchor="t" bIns="0" lIns="0" spcFirstLastPara="1" rIns="0" wrap="square" tIns="0">
            <a:noAutofit/>
          </a:bodyPr>
          <a:lstStyle>
            <a:lvl1pPr lvl="0" marR="0" rtl="0" algn="l">
              <a:lnSpc>
                <a:spcPct val="100000"/>
              </a:lnSpc>
              <a:spcBef>
                <a:spcPts val="0"/>
              </a:spcBef>
              <a:spcAft>
                <a:spcPts val="0"/>
              </a:spcAft>
              <a:buClr>
                <a:srgbClr val="000000"/>
              </a:buClr>
              <a:buSzPts val="500"/>
              <a:buFont typeface="Arial"/>
              <a:buNone/>
              <a:defRPr b="1" i="0" sz="1200" u="sng" cap="none" strike="noStrike">
                <a:solidFill>
                  <a:srgbClr val="231F20"/>
                </a:solidFill>
                <a:latin typeface="Arial"/>
                <a:ea typeface="Arial"/>
                <a:cs typeface="Arial"/>
                <a:sym typeface="Arial"/>
              </a:defRPr>
            </a:lvl1pPr>
            <a:lvl2pPr lvl="1" marR="0" rtl="0" algn="l">
              <a:lnSpc>
                <a:spcPct val="100000"/>
              </a:lnSpc>
              <a:spcBef>
                <a:spcPts val="0"/>
              </a:spcBef>
              <a:spcAft>
                <a:spcPts val="0"/>
              </a:spcAft>
              <a:buClr>
                <a:srgbClr val="000000"/>
              </a:buClr>
              <a:buSzPts val="500"/>
              <a:buFont typeface="Arial"/>
              <a:buNone/>
              <a:defRPr b="0" i="0" sz="6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SzPts val="500"/>
              <a:buFont typeface="Arial"/>
              <a:buNone/>
              <a:defRPr b="0" i="0" sz="6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SzPts val="500"/>
              <a:buFont typeface="Arial"/>
              <a:buNone/>
              <a:defRPr b="0" i="0" sz="6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SzPts val="500"/>
              <a:buFont typeface="Arial"/>
              <a:buNone/>
              <a:defRPr b="0" i="0" sz="6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SzPts val="500"/>
              <a:buFont typeface="Arial"/>
              <a:buNone/>
              <a:defRPr b="0" i="0" sz="6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SzPts val="500"/>
              <a:buFont typeface="Arial"/>
              <a:buNone/>
              <a:defRPr b="0" i="0" sz="6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SzPts val="500"/>
              <a:buFont typeface="Arial"/>
              <a:buNone/>
              <a:defRPr b="0" i="0" sz="6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SzPts val="500"/>
              <a:buFont typeface="Arial"/>
              <a:buNone/>
              <a:defRPr b="0" i="0" sz="600" u="none" cap="none" strike="noStrike">
                <a:solidFill>
                  <a:srgbClr val="000000"/>
                </a:solidFill>
                <a:latin typeface="Arial"/>
                <a:ea typeface="Arial"/>
                <a:cs typeface="Arial"/>
                <a:sym typeface="Arial"/>
              </a:defRPr>
            </a:lvl9pPr>
          </a:lstStyle>
          <a:p/>
        </p:txBody>
      </p:sp>
      <p:sp>
        <p:nvSpPr>
          <p:cNvPr id="99" name="Google Shape;99;g61bdd4b2ff_0_401"/>
          <p:cNvSpPr txBox="1"/>
          <p:nvPr>
            <p:ph idx="1" type="body"/>
          </p:nvPr>
        </p:nvSpPr>
        <p:spPr>
          <a:xfrm>
            <a:off x="288000" y="745200"/>
            <a:ext cx="5184000" cy="2138400"/>
          </a:xfrm>
          <a:prstGeom prst="rect">
            <a:avLst/>
          </a:prstGeom>
          <a:noFill/>
          <a:ln>
            <a:noFill/>
          </a:ln>
        </p:spPr>
        <p:txBody>
          <a:bodyPr anchorCtr="0" anchor="t" bIns="0" lIns="0" spcFirstLastPara="1" rIns="0" wrap="square" tIns="0">
            <a:noAutofit/>
          </a:bodyPr>
          <a:lstStyle>
            <a:lvl1pPr indent="-228600" lvl="0" marL="457200" marR="0" rtl="0" algn="l">
              <a:lnSpc>
                <a:spcPct val="100000"/>
              </a:lnSpc>
              <a:spcBef>
                <a:spcPts val="0"/>
              </a:spcBef>
              <a:spcAft>
                <a:spcPts val="0"/>
              </a:spcAft>
              <a:buClr>
                <a:srgbClr val="000000"/>
              </a:buClr>
              <a:buSzPts val="500"/>
              <a:buFont typeface="Arial"/>
              <a:buNone/>
              <a:defRPr b="0" i="0" sz="600" u="none" cap="none" strike="noStrike">
                <a:solidFill>
                  <a:srgbClr val="000000"/>
                </a:solidFill>
                <a:latin typeface="Calibri"/>
                <a:ea typeface="Calibri"/>
                <a:cs typeface="Calibri"/>
                <a:sym typeface="Calibri"/>
              </a:defRPr>
            </a:lvl1pPr>
            <a:lvl2pPr indent="-228600" lvl="1" marL="914400" marR="0" rtl="0" algn="l">
              <a:lnSpc>
                <a:spcPct val="100000"/>
              </a:lnSpc>
              <a:spcBef>
                <a:spcPts val="0"/>
              </a:spcBef>
              <a:spcAft>
                <a:spcPts val="0"/>
              </a:spcAft>
              <a:buClr>
                <a:srgbClr val="000000"/>
              </a:buClr>
              <a:buSzPts val="500"/>
              <a:buFont typeface="Arial"/>
              <a:buNone/>
              <a:defRPr b="0" i="0" sz="600" u="none" cap="none" strike="noStrike">
                <a:solidFill>
                  <a:srgbClr val="000000"/>
                </a:solidFill>
                <a:latin typeface="Calibri"/>
                <a:ea typeface="Calibri"/>
                <a:cs typeface="Calibri"/>
                <a:sym typeface="Calibri"/>
              </a:defRPr>
            </a:lvl2pPr>
            <a:lvl3pPr indent="-228600" lvl="2" marL="1371600" marR="0" rtl="0" algn="l">
              <a:lnSpc>
                <a:spcPct val="100000"/>
              </a:lnSpc>
              <a:spcBef>
                <a:spcPts val="0"/>
              </a:spcBef>
              <a:spcAft>
                <a:spcPts val="0"/>
              </a:spcAft>
              <a:buClr>
                <a:srgbClr val="000000"/>
              </a:buClr>
              <a:buSzPts val="500"/>
              <a:buFont typeface="Arial"/>
              <a:buNone/>
              <a:defRPr b="0" i="0" sz="600" u="none" cap="none" strike="noStrike">
                <a:solidFill>
                  <a:srgbClr val="000000"/>
                </a:solidFill>
                <a:latin typeface="Calibri"/>
                <a:ea typeface="Calibri"/>
                <a:cs typeface="Calibri"/>
                <a:sym typeface="Calibri"/>
              </a:defRPr>
            </a:lvl3pPr>
            <a:lvl4pPr indent="-228600" lvl="3" marL="1828800" marR="0" rtl="0" algn="l">
              <a:lnSpc>
                <a:spcPct val="100000"/>
              </a:lnSpc>
              <a:spcBef>
                <a:spcPts val="0"/>
              </a:spcBef>
              <a:spcAft>
                <a:spcPts val="0"/>
              </a:spcAft>
              <a:buClr>
                <a:srgbClr val="000000"/>
              </a:buClr>
              <a:buSzPts val="500"/>
              <a:buFont typeface="Arial"/>
              <a:buNone/>
              <a:defRPr b="0" i="0" sz="600" u="none" cap="none" strike="noStrike">
                <a:solidFill>
                  <a:srgbClr val="000000"/>
                </a:solidFill>
                <a:latin typeface="Calibri"/>
                <a:ea typeface="Calibri"/>
                <a:cs typeface="Calibri"/>
                <a:sym typeface="Calibri"/>
              </a:defRPr>
            </a:lvl4pPr>
            <a:lvl5pPr indent="-228600" lvl="4" marL="2286000" marR="0" rtl="0" algn="l">
              <a:lnSpc>
                <a:spcPct val="100000"/>
              </a:lnSpc>
              <a:spcBef>
                <a:spcPts val="0"/>
              </a:spcBef>
              <a:spcAft>
                <a:spcPts val="0"/>
              </a:spcAft>
              <a:buClr>
                <a:srgbClr val="000000"/>
              </a:buClr>
              <a:buSzPts val="500"/>
              <a:buFont typeface="Arial"/>
              <a:buNone/>
              <a:defRPr b="0" i="0" sz="600" u="none" cap="none" strike="noStrike">
                <a:solidFill>
                  <a:srgbClr val="000000"/>
                </a:solidFill>
                <a:latin typeface="Calibri"/>
                <a:ea typeface="Calibri"/>
                <a:cs typeface="Calibri"/>
                <a:sym typeface="Calibri"/>
              </a:defRPr>
            </a:lvl5pPr>
            <a:lvl6pPr indent="-228600" lvl="5" marL="2743200" marR="0" rtl="0" algn="l">
              <a:lnSpc>
                <a:spcPct val="100000"/>
              </a:lnSpc>
              <a:spcBef>
                <a:spcPts val="0"/>
              </a:spcBef>
              <a:spcAft>
                <a:spcPts val="0"/>
              </a:spcAft>
              <a:buClr>
                <a:srgbClr val="000000"/>
              </a:buClr>
              <a:buSzPts val="500"/>
              <a:buFont typeface="Arial"/>
              <a:buNone/>
              <a:defRPr b="0" i="0" sz="600" u="none" cap="none" strike="noStrike">
                <a:solidFill>
                  <a:srgbClr val="000000"/>
                </a:solidFill>
                <a:latin typeface="Calibri"/>
                <a:ea typeface="Calibri"/>
                <a:cs typeface="Calibri"/>
                <a:sym typeface="Calibri"/>
              </a:defRPr>
            </a:lvl6pPr>
            <a:lvl7pPr indent="-228600" lvl="6" marL="3200400" marR="0" rtl="0" algn="l">
              <a:lnSpc>
                <a:spcPct val="100000"/>
              </a:lnSpc>
              <a:spcBef>
                <a:spcPts val="0"/>
              </a:spcBef>
              <a:spcAft>
                <a:spcPts val="0"/>
              </a:spcAft>
              <a:buClr>
                <a:srgbClr val="000000"/>
              </a:buClr>
              <a:buSzPts val="500"/>
              <a:buFont typeface="Arial"/>
              <a:buNone/>
              <a:defRPr b="0" i="0" sz="600" u="none" cap="none" strike="noStrike">
                <a:solidFill>
                  <a:srgbClr val="000000"/>
                </a:solidFill>
                <a:latin typeface="Calibri"/>
                <a:ea typeface="Calibri"/>
                <a:cs typeface="Calibri"/>
                <a:sym typeface="Calibri"/>
              </a:defRPr>
            </a:lvl7pPr>
            <a:lvl8pPr indent="-228600" lvl="7" marL="3657600" marR="0" rtl="0" algn="l">
              <a:lnSpc>
                <a:spcPct val="100000"/>
              </a:lnSpc>
              <a:spcBef>
                <a:spcPts val="0"/>
              </a:spcBef>
              <a:spcAft>
                <a:spcPts val="0"/>
              </a:spcAft>
              <a:buClr>
                <a:srgbClr val="000000"/>
              </a:buClr>
              <a:buSzPts val="500"/>
              <a:buFont typeface="Arial"/>
              <a:buNone/>
              <a:defRPr b="0" i="0" sz="600" u="none" cap="none" strike="noStrike">
                <a:solidFill>
                  <a:srgbClr val="000000"/>
                </a:solidFill>
                <a:latin typeface="Calibri"/>
                <a:ea typeface="Calibri"/>
                <a:cs typeface="Calibri"/>
                <a:sym typeface="Calibri"/>
              </a:defRPr>
            </a:lvl8pPr>
            <a:lvl9pPr indent="-228600" lvl="8" marL="4114800" marR="0" rtl="0" algn="l">
              <a:lnSpc>
                <a:spcPct val="100000"/>
              </a:lnSpc>
              <a:spcBef>
                <a:spcPts val="0"/>
              </a:spcBef>
              <a:spcAft>
                <a:spcPts val="0"/>
              </a:spcAft>
              <a:buClr>
                <a:srgbClr val="000000"/>
              </a:buClr>
              <a:buSzPts val="500"/>
              <a:buFont typeface="Arial"/>
              <a:buNone/>
              <a:defRPr b="0" i="0" sz="600" u="none" cap="none" strike="noStrike">
                <a:solidFill>
                  <a:srgbClr val="000000"/>
                </a:solidFill>
                <a:latin typeface="Calibri"/>
                <a:ea typeface="Calibri"/>
                <a:cs typeface="Calibri"/>
                <a:sym typeface="Calibri"/>
              </a:defRPr>
            </a:lvl9pPr>
          </a:lstStyle>
          <a:p/>
        </p:txBody>
      </p:sp>
      <p:sp>
        <p:nvSpPr>
          <p:cNvPr id="100" name="Google Shape;100;g61bdd4b2ff_0_401"/>
          <p:cNvSpPr txBox="1"/>
          <p:nvPr>
            <p:ph idx="11" type="ftr"/>
          </p:nvPr>
        </p:nvSpPr>
        <p:spPr>
          <a:xfrm>
            <a:off x="1958400" y="3013200"/>
            <a:ext cx="1843200" cy="162000"/>
          </a:xfrm>
          <a:prstGeom prst="rect">
            <a:avLst/>
          </a:prstGeom>
          <a:noFill/>
          <a:ln>
            <a:noFill/>
          </a:ln>
        </p:spPr>
        <p:txBody>
          <a:bodyPr anchorCtr="0" anchor="t" bIns="0" lIns="0" spcFirstLastPara="1" rIns="0" wrap="square" tIns="0">
            <a:noAutofit/>
          </a:bodyPr>
          <a:lstStyle>
            <a:lvl1pPr lvl="0" marR="0" rtl="0" algn="ctr">
              <a:lnSpc>
                <a:spcPct val="100000"/>
              </a:lnSpc>
              <a:spcBef>
                <a:spcPts val="0"/>
              </a:spcBef>
              <a:spcAft>
                <a:spcPts val="0"/>
              </a:spcAft>
              <a:buClr>
                <a:srgbClr val="000000"/>
              </a:buClr>
              <a:buSzPts val="500"/>
              <a:buFont typeface="Arial"/>
              <a:buNone/>
              <a:defRPr b="0" i="0" sz="600" u="none" cap="none" strike="noStrike">
                <a:solidFill>
                  <a:srgbClr val="888888"/>
                </a:solidFill>
                <a:latin typeface="Calibri"/>
                <a:ea typeface="Calibri"/>
                <a:cs typeface="Calibri"/>
                <a:sym typeface="Calibri"/>
              </a:defRPr>
            </a:lvl1pPr>
            <a:lvl2pPr lvl="1" marR="0" rtl="0" algn="l">
              <a:lnSpc>
                <a:spcPct val="100000"/>
              </a:lnSpc>
              <a:spcBef>
                <a:spcPts val="0"/>
              </a:spcBef>
              <a:spcAft>
                <a:spcPts val="0"/>
              </a:spcAft>
              <a:buClr>
                <a:srgbClr val="000000"/>
              </a:buClr>
              <a:buSzPts val="500"/>
              <a:buFont typeface="Arial"/>
              <a:buNone/>
              <a:defRPr b="0" i="0" sz="6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500"/>
              <a:buFont typeface="Arial"/>
              <a:buNone/>
              <a:defRPr b="0" i="0" sz="6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500"/>
              <a:buFont typeface="Arial"/>
              <a:buNone/>
              <a:defRPr b="0" i="0" sz="6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500"/>
              <a:buFont typeface="Arial"/>
              <a:buNone/>
              <a:defRPr b="0" i="0" sz="6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500"/>
              <a:buFont typeface="Arial"/>
              <a:buNone/>
              <a:defRPr b="0" i="0" sz="6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500"/>
              <a:buFont typeface="Arial"/>
              <a:buNone/>
              <a:defRPr b="0" i="0" sz="6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500"/>
              <a:buFont typeface="Arial"/>
              <a:buNone/>
              <a:defRPr b="0" i="0" sz="6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500"/>
              <a:buFont typeface="Arial"/>
              <a:buNone/>
              <a:defRPr b="0" i="0" sz="600" u="none" cap="none" strike="noStrike">
                <a:solidFill>
                  <a:schemeClr val="dk1"/>
                </a:solidFill>
                <a:latin typeface="Calibri"/>
                <a:ea typeface="Calibri"/>
                <a:cs typeface="Calibri"/>
                <a:sym typeface="Calibri"/>
              </a:defRPr>
            </a:lvl9pPr>
          </a:lstStyle>
          <a:p/>
        </p:txBody>
      </p:sp>
      <p:sp>
        <p:nvSpPr>
          <p:cNvPr id="101" name="Google Shape;101;g61bdd4b2ff_0_401"/>
          <p:cNvSpPr txBox="1"/>
          <p:nvPr>
            <p:ph idx="10" type="dt"/>
          </p:nvPr>
        </p:nvSpPr>
        <p:spPr>
          <a:xfrm>
            <a:off x="288000" y="3013200"/>
            <a:ext cx="1324800" cy="162000"/>
          </a:xfrm>
          <a:prstGeom prst="rect">
            <a:avLst/>
          </a:prstGeom>
          <a:noFill/>
          <a:ln>
            <a:noFill/>
          </a:ln>
        </p:spPr>
        <p:txBody>
          <a:bodyPr anchorCtr="0" anchor="t" bIns="0" lIns="0" spcFirstLastPara="1" rIns="0" wrap="square" tIns="0">
            <a:noAutofit/>
          </a:bodyPr>
          <a:lstStyle>
            <a:lvl1pPr lvl="0" marR="0" rtl="0" algn="l">
              <a:lnSpc>
                <a:spcPct val="100000"/>
              </a:lnSpc>
              <a:spcBef>
                <a:spcPts val="0"/>
              </a:spcBef>
              <a:spcAft>
                <a:spcPts val="0"/>
              </a:spcAft>
              <a:buClr>
                <a:srgbClr val="000000"/>
              </a:buClr>
              <a:buSzPts val="500"/>
              <a:buFont typeface="Arial"/>
              <a:buNone/>
              <a:defRPr b="0" i="0" sz="600" u="none" cap="none" strike="noStrike">
                <a:solidFill>
                  <a:srgbClr val="888888"/>
                </a:solidFill>
                <a:latin typeface="Calibri"/>
                <a:ea typeface="Calibri"/>
                <a:cs typeface="Calibri"/>
                <a:sym typeface="Calibri"/>
              </a:defRPr>
            </a:lvl1pPr>
            <a:lvl2pPr lvl="1" marR="0" rtl="0" algn="l">
              <a:lnSpc>
                <a:spcPct val="100000"/>
              </a:lnSpc>
              <a:spcBef>
                <a:spcPts val="0"/>
              </a:spcBef>
              <a:spcAft>
                <a:spcPts val="0"/>
              </a:spcAft>
              <a:buClr>
                <a:srgbClr val="000000"/>
              </a:buClr>
              <a:buSzPts val="500"/>
              <a:buFont typeface="Arial"/>
              <a:buNone/>
              <a:defRPr b="0" i="0" sz="6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500"/>
              <a:buFont typeface="Arial"/>
              <a:buNone/>
              <a:defRPr b="0" i="0" sz="6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500"/>
              <a:buFont typeface="Arial"/>
              <a:buNone/>
              <a:defRPr b="0" i="0" sz="6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500"/>
              <a:buFont typeface="Arial"/>
              <a:buNone/>
              <a:defRPr b="0" i="0" sz="6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500"/>
              <a:buFont typeface="Arial"/>
              <a:buNone/>
              <a:defRPr b="0" i="0" sz="6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500"/>
              <a:buFont typeface="Arial"/>
              <a:buNone/>
              <a:defRPr b="0" i="0" sz="6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500"/>
              <a:buFont typeface="Arial"/>
              <a:buNone/>
              <a:defRPr b="0" i="0" sz="6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500"/>
              <a:buFont typeface="Arial"/>
              <a:buNone/>
              <a:defRPr b="0" i="0" sz="600" u="none" cap="none" strike="noStrike">
                <a:solidFill>
                  <a:schemeClr val="dk1"/>
                </a:solidFill>
                <a:latin typeface="Calibri"/>
                <a:ea typeface="Calibri"/>
                <a:cs typeface="Calibri"/>
                <a:sym typeface="Calibri"/>
              </a:defRPr>
            </a:lvl9pPr>
          </a:lstStyle>
          <a:p/>
        </p:txBody>
      </p:sp>
      <p:sp>
        <p:nvSpPr>
          <p:cNvPr id="102" name="Google Shape;102;g61bdd4b2ff_0_401"/>
          <p:cNvSpPr txBox="1"/>
          <p:nvPr>
            <p:ph idx="12" type="sldNum"/>
          </p:nvPr>
        </p:nvSpPr>
        <p:spPr>
          <a:xfrm>
            <a:off x="4147200" y="3013200"/>
            <a:ext cx="1324800" cy="162000"/>
          </a:xfrm>
          <a:prstGeom prst="rect">
            <a:avLst/>
          </a:prstGeom>
          <a:noFill/>
          <a:ln>
            <a:noFill/>
          </a:ln>
        </p:spPr>
        <p:txBody>
          <a:bodyPr anchorCtr="0" anchor="t" bIns="0" lIns="0" spcFirstLastPara="1" rIns="0" wrap="square" tIns="0">
            <a:noAutofit/>
          </a:bodyPr>
          <a:lstStyle>
            <a:lvl1pPr indent="0" lvl="0" marL="0" marR="0" rtl="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Calibri"/>
                <a:ea typeface="Calibri"/>
                <a:cs typeface="Calibri"/>
                <a:sym typeface="Calibri"/>
              </a:defRPr>
            </a:lvl1pPr>
            <a:lvl2pPr indent="0" lvl="1" marL="0" marR="0" rtl="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Calibri"/>
                <a:ea typeface="Calibri"/>
                <a:cs typeface="Calibri"/>
                <a:sym typeface="Calibri"/>
              </a:defRPr>
            </a:lvl2pPr>
            <a:lvl3pPr indent="0" lvl="2" marL="0" marR="0" rtl="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Calibri"/>
                <a:ea typeface="Calibri"/>
                <a:cs typeface="Calibri"/>
                <a:sym typeface="Calibri"/>
              </a:defRPr>
            </a:lvl3pPr>
            <a:lvl4pPr indent="0" lvl="3" marL="0" marR="0" rtl="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Calibri"/>
                <a:ea typeface="Calibri"/>
                <a:cs typeface="Calibri"/>
                <a:sym typeface="Calibri"/>
              </a:defRPr>
            </a:lvl4pPr>
            <a:lvl5pPr indent="0" lvl="4" marL="0" marR="0" rtl="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Calibri"/>
                <a:ea typeface="Calibri"/>
                <a:cs typeface="Calibri"/>
                <a:sym typeface="Calibri"/>
              </a:defRPr>
            </a:lvl5pPr>
            <a:lvl6pPr indent="0" lvl="5" marL="0" marR="0" rtl="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Calibri"/>
                <a:ea typeface="Calibri"/>
                <a:cs typeface="Calibri"/>
                <a:sym typeface="Calibri"/>
              </a:defRPr>
            </a:lvl6pPr>
            <a:lvl7pPr indent="0" lvl="6" marL="0" marR="0" rtl="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Calibri"/>
                <a:ea typeface="Calibri"/>
                <a:cs typeface="Calibri"/>
                <a:sym typeface="Calibri"/>
              </a:defRPr>
            </a:lvl7pPr>
            <a:lvl8pPr indent="0" lvl="7" marL="0" marR="0" rtl="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Calibri"/>
                <a:ea typeface="Calibri"/>
                <a:cs typeface="Calibri"/>
                <a:sym typeface="Calibri"/>
              </a:defRPr>
            </a:lvl8pPr>
            <a:lvl9pPr indent="0" lvl="8" marL="0" marR="0" rtl="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fi-FI"/>
              <a:t>‹#›</a:t>
            </a:fld>
            <a:endParaRPr/>
          </a:p>
        </p:txBody>
      </p:sp>
    </p:spTree>
  </p:cSld>
  <p:clrMap accent1="accent1" accent2="accent2" accent3="accent3" accent4="accent4" accent5="accent5" accent6="accent6" bg1="lt1" bg2="dk2" tx1="dk1" tx2="lt2" folHlink="folHlink" hlink="hlink"/>
  <p:sldLayoutIdLst>
    <p:sldLayoutId id="2147483664" r:id="rId1"/>
    <p:sldLayoutId id="2147483665" r:id="rId2"/>
    <p:sldLayoutId id="2147483666" r:id="rId3"/>
    <p:sldLayoutId id="2147483667" r:id="rId4"/>
    <p:sldLayoutId id="2147483668" r:id="rId5"/>
    <p:sldLayoutId id="2147483669" r:id="rId6"/>
    <p:sldLayoutId id="2147483670" r:id="rId7"/>
    <p:sldLayoutId id="2147483671" r:id="rId8"/>
    <p:sldLayoutId id="2147483672" r:id="rId9"/>
    <p:sldLayoutId id="2147483673" r:id="rId10"/>
    <p:sldLayoutId id="2147483674" r:id="rId11"/>
    <p:sldLayoutId id="2147483675" r:id="rId12"/>
    <p:sldLayoutId id="2147483676" r:id="rId13"/>
    <p:sldLayoutId id="2147483677" r:id="rId14"/>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3.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5.xml"/><Relationship Id="rId2" Type="http://schemas.openxmlformats.org/officeDocument/2006/relationships/notesSlide" Target="../notesSlides/notesSlide2.xml"/><Relationship Id="rId3" Type="http://schemas.openxmlformats.org/officeDocument/2006/relationships/image" Target="../media/image3.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5.xml"/><Relationship Id="rId2" Type="http://schemas.openxmlformats.org/officeDocument/2006/relationships/notesSlide" Target="../notesSlides/notesSlide3.xml"/><Relationship Id="rId3" Type="http://schemas.openxmlformats.org/officeDocument/2006/relationships/image" Target="../media/image3.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5.xml"/><Relationship Id="rId2" Type="http://schemas.openxmlformats.org/officeDocument/2006/relationships/notesSlide" Target="../notesSlides/notesSlide4.xml"/><Relationship Id="rId3" Type="http://schemas.openxmlformats.org/officeDocument/2006/relationships/image" Target="../media/image3.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5.xml"/><Relationship Id="rId2" Type="http://schemas.openxmlformats.org/officeDocument/2006/relationships/notesSlide" Target="../notesSlides/notesSlide5.xml"/><Relationship Id="rId3" Type="http://schemas.openxmlformats.org/officeDocument/2006/relationships/image" Target="../media/image3.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5.xml"/><Relationship Id="rId2" Type="http://schemas.openxmlformats.org/officeDocument/2006/relationships/notesSlide" Target="../notesSlides/notesSlide6.xml"/><Relationship Id="rId3" Type="http://schemas.openxmlformats.org/officeDocument/2006/relationships/image" Target="../media/image3.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5.xml"/><Relationship Id="rId2" Type="http://schemas.openxmlformats.org/officeDocument/2006/relationships/notesSlide" Target="../notesSlides/notesSlide7.xml"/><Relationship Id="rId3" Type="http://schemas.openxmlformats.org/officeDocument/2006/relationships/image" Target="../media/image3.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5.xml"/><Relationship Id="rId2" Type="http://schemas.openxmlformats.org/officeDocument/2006/relationships/notesSlide" Target="../notesSlides/notesSlide8.xml"/><Relationship Id="rId3" Type="http://schemas.openxmlformats.org/officeDocument/2006/relationships/image" Target="../media/image3.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5.xml"/><Relationship Id="rId2" Type="http://schemas.openxmlformats.org/officeDocument/2006/relationships/notesSlide" Target="../notesSlides/notesSlide9.xml"/><Relationship Id="rId3"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8" name="Shape 188"/>
        <p:cNvGrpSpPr/>
        <p:nvPr/>
      </p:nvGrpSpPr>
      <p:grpSpPr>
        <a:xfrm>
          <a:off x="0" y="0"/>
          <a:ext cx="0" cy="0"/>
          <a:chOff x="0" y="0"/>
          <a:chExt cx="0" cy="0"/>
        </a:xfrm>
      </p:grpSpPr>
      <p:sp>
        <p:nvSpPr>
          <p:cNvPr id="189" name="Google Shape;189;p2"/>
          <p:cNvSpPr txBox="1"/>
          <p:nvPr/>
        </p:nvSpPr>
        <p:spPr>
          <a:xfrm>
            <a:off x="964799" y="513110"/>
            <a:ext cx="3830400" cy="1756800"/>
          </a:xfrm>
          <a:prstGeom prst="rect">
            <a:avLst/>
          </a:prstGeom>
          <a:noFill/>
          <a:ln>
            <a:noFill/>
          </a:ln>
        </p:spPr>
        <p:txBody>
          <a:bodyPr anchorCtr="0" anchor="t" bIns="16225" lIns="32450" spcFirstLastPara="1" rIns="32450" wrap="square" tIns="16225">
            <a:spAutoFit/>
          </a:bodyPr>
          <a:lstStyle/>
          <a:p>
            <a:pPr indent="0" lvl="0" marL="0" marR="0" rtl="0" algn="l">
              <a:lnSpc>
                <a:spcPct val="100000"/>
              </a:lnSpc>
              <a:spcBef>
                <a:spcPts val="0"/>
              </a:spcBef>
              <a:spcAft>
                <a:spcPts val="0"/>
              </a:spcAft>
              <a:buClr>
                <a:srgbClr val="000000"/>
              </a:buClr>
              <a:buSzPts val="1900"/>
              <a:buFont typeface="Arial"/>
              <a:buNone/>
            </a:pPr>
            <a:r>
              <a:rPr b="1" lang="fi-FI" sz="1800">
                <a:solidFill>
                  <a:schemeClr val="dk1"/>
                </a:solidFill>
                <a:latin typeface="Gill Sans"/>
                <a:ea typeface="Gill Sans"/>
                <a:cs typeface="Gill Sans"/>
                <a:sym typeface="Gill Sans"/>
              </a:rPr>
              <a:t>Kokemuksiani keskustelukulttuurista</a:t>
            </a:r>
            <a:endParaRPr b="1" i="0" sz="1800" u="none" cap="none" strike="noStrike">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1900"/>
              <a:buFont typeface="Arial"/>
              <a:buNone/>
            </a:pPr>
            <a:r>
              <a:t/>
            </a:r>
            <a:endParaRPr b="0" i="0" sz="1400" u="none" cap="none" strike="noStrike">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1900"/>
              <a:buFont typeface="Arial"/>
              <a:buNone/>
            </a:pPr>
            <a:r>
              <a:rPr b="0" i="0" lang="fi-FI" sz="1400" u="none" cap="none" strike="noStrike">
                <a:solidFill>
                  <a:schemeClr val="dk1"/>
                </a:solidFill>
                <a:latin typeface="Gill Sans"/>
                <a:ea typeface="Gill Sans"/>
                <a:cs typeface="Gill Sans"/>
                <a:sym typeface="Gill Sans"/>
              </a:rPr>
              <a:t>Erätauko-keskustelun kaava</a:t>
            </a:r>
            <a:endParaRPr b="0" i="0" sz="1400" u="none" cap="none" strike="noStrike">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1900"/>
              <a:buFont typeface="Arial"/>
              <a:buNone/>
            </a:pPr>
            <a:r>
              <a:rPr b="0" i="0" lang="fi-FI" sz="1400" u="none" cap="none" strike="noStrike">
                <a:solidFill>
                  <a:schemeClr val="dk1"/>
                </a:solidFill>
                <a:latin typeface="Gill Sans"/>
                <a:ea typeface="Gill Sans"/>
                <a:cs typeface="Gill Sans"/>
                <a:sym typeface="Gill Sans"/>
              </a:rPr>
              <a:t>Kesto 120 min</a:t>
            </a:r>
            <a:endParaRPr b="0" i="0" sz="1400" u="none" cap="none" strike="noStrike">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1900"/>
              <a:buFont typeface="Arial"/>
              <a:buNone/>
            </a:pPr>
            <a:r>
              <a:t/>
            </a:r>
            <a:endParaRPr b="0" i="0" sz="1400" u="none" cap="none" strike="noStrike">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1900"/>
              <a:buFont typeface="Arial"/>
              <a:buNone/>
            </a:pPr>
            <a:r>
              <a:t/>
            </a:r>
            <a:endParaRPr b="1" i="0" sz="1200" u="none" cap="none" strike="noStrike">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1900"/>
              <a:buFont typeface="Arial"/>
              <a:buNone/>
            </a:pPr>
            <a:r>
              <a:t/>
            </a:r>
            <a:endParaRPr b="0" i="1" sz="800" u="none" cap="none" strike="noStrike">
              <a:solidFill>
                <a:schemeClr val="dk1"/>
              </a:solidFill>
              <a:latin typeface="Gill Sans"/>
              <a:ea typeface="Gill Sans"/>
              <a:cs typeface="Gill Sans"/>
              <a:sym typeface="Gill Sans"/>
            </a:endParaRPr>
          </a:p>
        </p:txBody>
      </p:sp>
      <p:cxnSp>
        <p:nvCxnSpPr>
          <p:cNvPr id="190" name="Google Shape;190;p2"/>
          <p:cNvCxnSpPr/>
          <p:nvPr/>
        </p:nvCxnSpPr>
        <p:spPr>
          <a:xfrm flipH="1" rot="10800000">
            <a:off x="786750" y="2113950"/>
            <a:ext cx="4186500" cy="27600"/>
          </a:xfrm>
          <a:prstGeom prst="straightConnector1">
            <a:avLst/>
          </a:prstGeom>
          <a:noFill/>
          <a:ln cap="flat" cmpd="sng" w="19050">
            <a:solidFill>
              <a:srgbClr val="FFE006"/>
            </a:solidFill>
            <a:prstDash val="solid"/>
            <a:round/>
            <a:headEnd len="sm" w="sm" type="none"/>
            <a:tailEnd len="sm" w="sm" type="none"/>
          </a:ln>
        </p:spPr>
      </p:cxnSp>
      <p:pic>
        <p:nvPicPr>
          <p:cNvPr id="191" name="Google Shape;191;p2"/>
          <p:cNvPicPr preferRelativeResize="0"/>
          <p:nvPr/>
        </p:nvPicPr>
        <p:blipFill rotWithShape="1">
          <a:blip r:embed="rId3">
            <a:alphaModFix/>
          </a:blip>
          <a:srcRect b="0" l="0" r="0" t="0"/>
          <a:stretch/>
        </p:blipFill>
        <p:spPr>
          <a:xfrm>
            <a:off x="2513050" y="2866200"/>
            <a:ext cx="733899" cy="169375"/>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6" name="Shape 196"/>
        <p:cNvGrpSpPr/>
        <p:nvPr/>
      </p:nvGrpSpPr>
      <p:grpSpPr>
        <a:xfrm>
          <a:off x="0" y="0"/>
          <a:ext cx="0" cy="0"/>
          <a:chOff x="0" y="0"/>
          <a:chExt cx="0" cy="0"/>
        </a:xfrm>
      </p:grpSpPr>
      <p:pic>
        <p:nvPicPr>
          <p:cNvPr id="197" name="Google Shape;197;g61bdd4b2ff_0_6"/>
          <p:cNvPicPr preferRelativeResize="0"/>
          <p:nvPr/>
        </p:nvPicPr>
        <p:blipFill rotWithShape="1">
          <a:blip r:embed="rId3">
            <a:alphaModFix/>
          </a:blip>
          <a:srcRect b="0" l="0" r="0" t="0"/>
          <a:stretch/>
        </p:blipFill>
        <p:spPr>
          <a:xfrm>
            <a:off x="2366399" y="2909051"/>
            <a:ext cx="1027202" cy="237050"/>
          </a:xfrm>
          <a:prstGeom prst="rect">
            <a:avLst/>
          </a:prstGeom>
          <a:noFill/>
          <a:ln>
            <a:noFill/>
          </a:ln>
        </p:spPr>
      </p:pic>
      <p:sp>
        <p:nvSpPr>
          <p:cNvPr id="198" name="Google Shape;198;g61bdd4b2ff_0_6"/>
          <p:cNvSpPr txBox="1"/>
          <p:nvPr/>
        </p:nvSpPr>
        <p:spPr>
          <a:xfrm>
            <a:off x="382300" y="221625"/>
            <a:ext cx="2381700" cy="2382600"/>
          </a:xfrm>
          <a:prstGeom prst="rect">
            <a:avLst/>
          </a:prstGeom>
          <a:noFill/>
          <a:ln>
            <a:noFill/>
          </a:ln>
        </p:spPr>
        <p:txBody>
          <a:bodyPr anchorCtr="0" anchor="t" bIns="32450" lIns="32450" spcFirstLastPara="1" rIns="32450" wrap="square" tIns="32450">
            <a:noAutofit/>
          </a:bodyPr>
          <a:lstStyle/>
          <a:p>
            <a:pPr indent="0" lvl="0" marL="0" marR="0" rtl="0" algn="l">
              <a:lnSpc>
                <a:spcPct val="100000"/>
              </a:lnSpc>
              <a:spcBef>
                <a:spcPts val="0"/>
              </a:spcBef>
              <a:spcAft>
                <a:spcPts val="0"/>
              </a:spcAft>
              <a:buClr>
                <a:schemeClr val="dk1"/>
              </a:buClr>
              <a:buSzPts val="400"/>
              <a:buFont typeface="Arial"/>
              <a:buNone/>
            </a:pPr>
            <a:r>
              <a:rPr b="1" lang="fi-FI" sz="900">
                <a:latin typeface="Gill Sans"/>
                <a:ea typeface="Gill Sans"/>
                <a:cs typeface="Gill Sans"/>
                <a:sym typeface="Gill Sans"/>
              </a:rPr>
              <a:t>Kokemuksiani keskustelukulttuurista</a:t>
            </a:r>
            <a:endParaRPr b="1" i="0" sz="9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chemeClr val="dk1"/>
              </a:buClr>
              <a:buSzPts val="400"/>
              <a:buFont typeface="Arial"/>
              <a:buNone/>
            </a:pPr>
            <a:r>
              <a:t/>
            </a:r>
            <a:endParaRPr b="0" i="0" sz="900" u="none" cap="none" strike="noStrike">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chemeClr val="dk1"/>
              </a:buClr>
              <a:buSzPts val="400"/>
              <a:buFont typeface="Arial"/>
              <a:buNone/>
            </a:pPr>
            <a:r>
              <a:rPr b="0" i="0" lang="fi-FI" sz="700" u="none" cap="none" strike="noStrike">
                <a:solidFill>
                  <a:schemeClr val="dk1"/>
                </a:solidFill>
                <a:latin typeface="Gill Sans"/>
                <a:ea typeface="Gill Sans"/>
                <a:cs typeface="Gill Sans"/>
                <a:sym typeface="Gill Sans"/>
              </a:rPr>
              <a:t>Min	Osio			Klo</a:t>
            </a:r>
            <a:endParaRPr b="0" i="0" sz="700" u="none" cap="none" strike="noStrike">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chemeClr val="dk1"/>
              </a:buClr>
              <a:buSzPts val="400"/>
              <a:buFont typeface="Arial"/>
              <a:buNone/>
            </a:pPr>
            <a:r>
              <a:t/>
            </a:r>
            <a:endParaRPr b="0" i="0" sz="700" u="none" cap="none" strike="noStrike">
              <a:solidFill>
                <a:srgbClr val="FF0000"/>
              </a:solidFill>
              <a:latin typeface="Gill Sans"/>
              <a:ea typeface="Gill Sans"/>
              <a:cs typeface="Gill Sans"/>
              <a:sym typeface="Gill Sans"/>
            </a:endParaRPr>
          </a:p>
          <a:p>
            <a:pPr indent="0" lvl="0" marL="0" marR="0" rtl="0" algn="l">
              <a:lnSpc>
                <a:spcPct val="100000"/>
              </a:lnSpc>
              <a:spcBef>
                <a:spcPts val="0"/>
              </a:spcBef>
              <a:spcAft>
                <a:spcPts val="0"/>
              </a:spcAft>
              <a:buClr>
                <a:schemeClr val="dk1"/>
              </a:buClr>
              <a:buSzPts val="400"/>
              <a:buFont typeface="Arial"/>
              <a:buNone/>
            </a:pPr>
            <a:r>
              <a:t/>
            </a:r>
            <a:endParaRPr b="0" i="0" sz="700" u="none" cap="none" strike="noStrike">
              <a:solidFill>
                <a:srgbClr val="FF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900"/>
              <a:buFont typeface="Arial"/>
              <a:buNone/>
            </a:pPr>
            <a:r>
              <a:rPr b="1" i="0" lang="fi-FI" sz="700" u="none" cap="none" strike="noStrike">
                <a:solidFill>
                  <a:schemeClr val="dk1"/>
                </a:solidFill>
                <a:latin typeface="Gill Sans"/>
                <a:ea typeface="Gill Sans"/>
                <a:cs typeface="Gill Sans"/>
                <a:sym typeface="Gill Sans"/>
              </a:rPr>
              <a:t>15 	Aloitus, pelisäännöt</a:t>
            </a:r>
            <a:endParaRPr b="1" i="0" sz="700" u="none" cap="none" strike="noStrike">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900"/>
              <a:buFont typeface="Arial"/>
              <a:buNone/>
            </a:pPr>
            <a:r>
              <a:rPr b="0" i="0" lang="fi-FI" sz="700" u="none" cap="none" strike="noStrike">
                <a:solidFill>
                  <a:schemeClr val="dk1"/>
                </a:solidFill>
                <a:latin typeface="Gill Sans"/>
                <a:ea typeface="Gill Sans"/>
                <a:cs typeface="Gill Sans"/>
                <a:sym typeface="Gill Sans"/>
              </a:rPr>
              <a:t>7</a:t>
            </a:r>
            <a:r>
              <a:rPr lang="fi-FI" sz="700">
                <a:solidFill>
                  <a:schemeClr val="dk1"/>
                </a:solidFill>
                <a:latin typeface="Gill Sans"/>
                <a:ea typeface="Gill Sans"/>
                <a:cs typeface="Gill Sans"/>
                <a:sym typeface="Gill Sans"/>
              </a:rPr>
              <a:t>5</a:t>
            </a:r>
            <a:r>
              <a:rPr b="0" i="0" lang="fi-FI" sz="700" u="none" cap="none" strike="noStrike">
                <a:solidFill>
                  <a:schemeClr val="dk1"/>
                </a:solidFill>
                <a:latin typeface="Gill Sans"/>
                <a:ea typeface="Gill Sans"/>
                <a:cs typeface="Gill Sans"/>
                <a:sym typeface="Gill Sans"/>
              </a:rPr>
              <a:t> 	Yhteinen keskustelu (sis. tauko)</a:t>
            </a:r>
            <a:endParaRPr b="0" i="0" sz="700" u="none" cap="none" strike="noStrike">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900"/>
              <a:buFont typeface="Arial"/>
              <a:buNone/>
            </a:pPr>
            <a:r>
              <a:rPr b="0" i="0" lang="fi-FI" sz="700" u="none" cap="none" strike="noStrike">
                <a:solidFill>
                  <a:schemeClr val="dk1"/>
                </a:solidFill>
                <a:latin typeface="Gill Sans"/>
                <a:ea typeface="Gill Sans"/>
                <a:cs typeface="Gill Sans"/>
                <a:sym typeface="Gill Sans"/>
              </a:rPr>
              <a:t>5 	Oivallusten kirjoittaminen</a:t>
            </a:r>
            <a:endParaRPr b="0" i="0" sz="700" u="none" cap="none" strike="noStrike">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900"/>
              <a:buFont typeface="Arial"/>
              <a:buNone/>
            </a:pPr>
            <a:r>
              <a:rPr b="0" i="0" lang="fi-FI" sz="700" u="none" cap="none" strike="noStrike">
                <a:solidFill>
                  <a:schemeClr val="dk1"/>
                </a:solidFill>
                <a:latin typeface="Gill Sans"/>
                <a:ea typeface="Gill Sans"/>
                <a:cs typeface="Gill Sans"/>
                <a:sym typeface="Gill Sans"/>
              </a:rPr>
              <a:t>20	Oivallusten kertominen</a:t>
            </a:r>
            <a:endParaRPr b="0" i="0" sz="700" u="none" cap="none" strike="noStrike">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chemeClr val="dk1"/>
              </a:buClr>
              <a:buSzPts val="400"/>
              <a:buFont typeface="Arial"/>
              <a:buNone/>
            </a:pPr>
            <a:r>
              <a:rPr b="0" i="0" lang="fi-FI" sz="700" u="none" cap="none" strike="noStrike">
                <a:solidFill>
                  <a:schemeClr val="dk1"/>
                </a:solidFill>
                <a:latin typeface="Gill Sans"/>
                <a:ea typeface="Gill Sans"/>
                <a:cs typeface="Gill Sans"/>
                <a:sym typeface="Gill Sans"/>
              </a:rPr>
              <a:t>5	Kiitos</a:t>
            </a:r>
            <a:r>
              <a:rPr lang="fi-FI" sz="700">
                <a:solidFill>
                  <a:schemeClr val="dk1"/>
                </a:solidFill>
                <a:latin typeface="Gill Sans"/>
                <a:ea typeface="Gill Sans"/>
                <a:cs typeface="Gill Sans"/>
                <a:sym typeface="Gill Sans"/>
              </a:rPr>
              <a:t>,</a:t>
            </a:r>
            <a:r>
              <a:rPr b="0" i="0" lang="fi-FI" sz="700" u="none" cap="none" strike="noStrike">
                <a:solidFill>
                  <a:schemeClr val="dk1"/>
                </a:solidFill>
                <a:latin typeface="Gill Sans"/>
                <a:ea typeface="Gill Sans"/>
                <a:cs typeface="Gill Sans"/>
                <a:sym typeface="Gill Sans"/>
              </a:rPr>
              <a:t> lopetus, siirtyminen yhteistilaan</a:t>
            </a:r>
            <a:endParaRPr b="1" i="0" sz="700" u="none" cap="none" strike="noStrike">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900"/>
              <a:buFont typeface="Arial"/>
              <a:buNone/>
            </a:pPr>
            <a:r>
              <a:t/>
            </a:r>
            <a:endParaRPr sz="700">
              <a:solidFill>
                <a:schemeClr val="dk1"/>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900"/>
              <a:buFont typeface="Arial"/>
              <a:buNone/>
            </a:pPr>
            <a:r>
              <a:t/>
            </a:r>
            <a:endParaRPr sz="700">
              <a:solidFill>
                <a:schemeClr val="dk1"/>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900"/>
              <a:buFont typeface="Arial"/>
              <a:buNone/>
            </a:pPr>
            <a:r>
              <a:rPr b="0" i="0" lang="fi-FI" sz="700" u="none" cap="none" strike="noStrike">
                <a:solidFill>
                  <a:schemeClr val="dk1"/>
                </a:solidFill>
                <a:latin typeface="Gill Sans"/>
                <a:ea typeface="Gill Sans"/>
                <a:cs typeface="Gill Sans"/>
                <a:sym typeface="Gill Sans"/>
              </a:rPr>
              <a:t>Yhteensä 120 min</a:t>
            </a:r>
            <a:endParaRPr b="0" i="0" sz="700" u="none" cap="none" strike="noStrike">
              <a:solidFill>
                <a:schemeClr val="dk1"/>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900"/>
              <a:buFont typeface="Arial"/>
              <a:buNone/>
            </a:pPr>
            <a:r>
              <a:t/>
            </a:r>
            <a:endParaRPr b="0" i="0" sz="700" u="none" cap="none" strike="noStrike">
              <a:solidFill>
                <a:schemeClr val="dk1"/>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900"/>
              <a:buFont typeface="Arial"/>
              <a:buNone/>
            </a:pPr>
            <a:r>
              <a:rPr b="1" i="0" lang="fi-FI" sz="700" u="none" cap="none" strike="noStrike">
                <a:solidFill>
                  <a:schemeClr val="dk1"/>
                </a:solidFill>
                <a:latin typeface="Gill Sans"/>
                <a:ea typeface="Gill Sans"/>
                <a:cs typeface="Gill Sans"/>
                <a:sym typeface="Gill Sans"/>
              </a:rPr>
              <a:t>Oikealla sanoitus- ja ohjausvinkkejä ohjaajalle:</a:t>
            </a:r>
            <a:endParaRPr b="1" i="0" sz="700" u="none" cap="none" strike="noStrike">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900"/>
              <a:buFont typeface="Arial"/>
              <a:buNone/>
            </a:pPr>
            <a:r>
              <a:rPr b="0" i="0" lang="fi-FI" sz="700" u="none" cap="none" strike="noStrike">
                <a:solidFill>
                  <a:schemeClr val="dk1"/>
                </a:solidFill>
                <a:latin typeface="Gill Sans"/>
                <a:ea typeface="Gill Sans"/>
                <a:cs typeface="Gill Sans"/>
                <a:sym typeface="Gill Sans"/>
              </a:rPr>
              <a:t>Perusfontti - sano esimerkiksi näin</a:t>
            </a:r>
            <a:endParaRPr b="0" i="0" sz="700" u="none" cap="none" strike="noStrike">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chemeClr val="dk1"/>
              </a:buClr>
              <a:buSzPts val="400"/>
              <a:buFont typeface="Arial"/>
              <a:buNone/>
            </a:pPr>
            <a:r>
              <a:rPr b="0" i="1" lang="fi-FI" sz="700" u="none" cap="none" strike="noStrike">
                <a:solidFill>
                  <a:schemeClr val="dk1"/>
                </a:solidFill>
                <a:latin typeface="Gill Sans"/>
                <a:ea typeface="Gill Sans"/>
                <a:cs typeface="Gill Sans"/>
                <a:sym typeface="Gill Sans"/>
              </a:rPr>
              <a:t>Kursivoitu fontti - ohjaajalle apua keskusteluun</a:t>
            </a:r>
            <a:endParaRPr b="0" i="1" sz="700" u="none" cap="none" strike="noStrike">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chemeClr val="dk1"/>
              </a:buClr>
              <a:buSzPts val="400"/>
              <a:buFont typeface="Arial"/>
              <a:buNone/>
            </a:pPr>
            <a:r>
              <a:rPr b="0" i="0" lang="fi-FI" sz="700" u="none" cap="none" strike="noStrike">
                <a:solidFill>
                  <a:srgbClr val="FF0000"/>
                </a:solidFill>
                <a:latin typeface="Gill Sans"/>
                <a:ea typeface="Gill Sans"/>
                <a:cs typeface="Gill Sans"/>
                <a:sym typeface="Gill Sans"/>
              </a:rPr>
              <a:t>Punaisella: Muuta tarpeen mukaan.</a:t>
            </a:r>
            <a:endParaRPr b="0" i="0" sz="700" u="none" cap="none" strike="noStrike">
              <a:solidFill>
                <a:srgbClr val="FF0000"/>
              </a:solidFill>
              <a:latin typeface="Gill Sans"/>
              <a:ea typeface="Gill Sans"/>
              <a:cs typeface="Gill Sans"/>
              <a:sym typeface="Gill Sans"/>
            </a:endParaRPr>
          </a:p>
        </p:txBody>
      </p:sp>
      <p:sp>
        <p:nvSpPr>
          <p:cNvPr id="199" name="Google Shape;199;g61bdd4b2ff_0_6"/>
          <p:cNvSpPr txBox="1"/>
          <p:nvPr/>
        </p:nvSpPr>
        <p:spPr>
          <a:xfrm>
            <a:off x="3165550" y="193975"/>
            <a:ext cx="2381700" cy="2700900"/>
          </a:xfrm>
          <a:prstGeom prst="rect">
            <a:avLst/>
          </a:prstGeom>
          <a:noFill/>
          <a:ln>
            <a:noFill/>
          </a:ln>
        </p:spPr>
        <p:txBody>
          <a:bodyPr anchorCtr="0" anchor="t" bIns="32450" lIns="32450" spcFirstLastPara="1" rIns="32450" wrap="square" tIns="32450">
            <a:noAutofit/>
          </a:bodyPr>
          <a:lstStyle/>
          <a:p>
            <a:pPr indent="0" lvl="0" marL="0" marR="0" rtl="0" algn="ctr">
              <a:lnSpc>
                <a:spcPct val="100000"/>
              </a:lnSpc>
              <a:spcBef>
                <a:spcPts val="0"/>
              </a:spcBef>
              <a:spcAft>
                <a:spcPts val="0"/>
              </a:spcAft>
              <a:buClr>
                <a:srgbClr val="000000"/>
              </a:buClr>
              <a:buSzPts val="900"/>
              <a:buFont typeface="Arial"/>
              <a:buNone/>
            </a:pPr>
            <a:r>
              <a:rPr b="1" i="0" lang="fi-FI" sz="900" u="none" cap="none" strike="noStrike">
                <a:solidFill>
                  <a:srgbClr val="000000"/>
                </a:solidFill>
                <a:latin typeface="Gill Sans"/>
                <a:ea typeface="Gill Sans"/>
                <a:cs typeface="Gill Sans"/>
                <a:sym typeface="Gill Sans"/>
              </a:rPr>
              <a:t>Aloitus </a:t>
            </a:r>
            <a:endParaRPr b="1" i="0" sz="9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600"/>
              <a:buFont typeface="Arial"/>
              <a:buNone/>
            </a:pPr>
            <a:r>
              <a:t/>
            </a:r>
            <a:endParaRPr b="0" i="0" sz="600" u="none" cap="none" strike="noStrike">
              <a:solidFill>
                <a:srgbClr val="000000"/>
              </a:solidFill>
              <a:latin typeface="Gill Sans"/>
              <a:ea typeface="Gill Sans"/>
              <a:cs typeface="Gill Sans"/>
              <a:sym typeface="Gill Sans"/>
            </a:endParaRPr>
          </a:p>
          <a:p>
            <a:pPr indent="0" lvl="0" marL="0" marR="0" rtl="0" algn="l">
              <a:lnSpc>
                <a:spcPct val="115000"/>
              </a:lnSpc>
              <a:spcBef>
                <a:spcPts val="0"/>
              </a:spcBef>
              <a:spcAft>
                <a:spcPts val="0"/>
              </a:spcAft>
              <a:buClr>
                <a:schemeClr val="dk1"/>
              </a:buClr>
              <a:buSzPts val="400"/>
              <a:buFont typeface="Arial"/>
              <a:buNone/>
            </a:pPr>
            <a:r>
              <a:rPr b="0" i="0" lang="fi-FI" sz="700" u="none" cap="none" strike="noStrike">
                <a:solidFill>
                  <a:srgbClr val="000000"/>
                </a:solidFill>
                <a:latin typeface="Gill Sans"/>
                <a:ea typeface="Gill Sans"/>
                <a:cs typeface="Gill Sans"/>
                <a:sym typeface="Gill Sans"/>
              </a:rPr>
              <a:t>Tervetuloa mukaan tämän </a:t>
            </a:r>
            <a:r>
              <a:rPr lang="fi-FI" sz="700">
                <a:latin typeface="Gill Sans"/>
                <a:ea typeface="Gill Sans"/>
                <a:cs typeface="Gill Sans"/>
                <a:sym typeface="Gill Sans"/>
              </a:rPr>
              <a:t>ryhmän</a:t>
            </a:r>
            <a:r>
              <a:rPr b="0" i="0" lang="fi-FI" sz="700" u="none" cap="none" strike="noStrike">
                <a:solidFill>
                  <a:srgbClr val="000000"/>
                </a:solidFill>
                <a:latin typeface="Gill Sans"/>
                <a:ea typeface="Gill Sans"/>
                <a:cs typeface="Gill Sans"/>
                <a:sym typeface="Gill Sans"/>
              </a:rPr>
              <a:t> keskusteluun</a:t>
            </a:r>
            <a:r>
              <a:rPr lang="fi-FI" sz="700">
                <a:latin typeface="Gill Sans"/>
                <a:ea typeface="Gill Sans"/>
                <a:cs typeface="Gill Sans"/>
                <a:sym typeface="Gill Sans"/>
              </a:rPr>
              <a:t> kokemuksistamme keskustelukulttuurista. </a:t>
            </a:r>
            <a:r>
              <a:rPr b="0" i="0" lang="fi-FI" sz="700" u="none" cap="none" strike="noStrike">
                <a:solidFill>
                  <a:srgbClr val="000000"/>
                </a:solidFill>
                <a:latin typeface="Gill Sans"/>
                <a:ea typeface="Gill Sans"/>
                <a:cs typeface="Gill Sans"/>
                <a:sym typeface="Gill Sans"/>
              </a:rPr>
              <a:t>Minä toimin keskustelun ohjaajana. Esittäydytään tä</a:t>
            </a:r>
            <a:r>
              <a:rPr lang="fi-FI" sz="700">
                <a:latin typeface="Gill Sans"/>
                <a:ea typeface="Gill Sans"/>
                <a:cs typeface="Gill Sans"/>
                <a:sym typeface="Gill Sans"/>
              </a:rPr>
              <a:t>ssä vaiheessa toisillemme.</a:t>
            </a:r>
            <a:endParaRPr sz="700">
              <a:latin typeface="Gill Sans"/>
              <a:ea typeface="Gill Sans"/>
              <a:cs typeface="Gill Sans"/>
              <a:sym typeface="Gill Sans"/>
            </a:endParaRPr>
          </a:p>
          <a:p>
            <a:pPr indent="0" lvl="0" marL="0" marR="0" rtl="0" algn="l">
              <a:lnSpc>
                <a:spcPct val="115000"/>
              </a:lnSpc>
              <a:spcBef>
                <a:spcPts val="0"/>
              </a:spcBef>
              <a:spcAft>
                <a:spcPts val="0"/>
              </a:spcAft>
              <a:buClr>
                <a:schemeClr val="dk1"/>
              </a:buClr>
              <a:buSzPts val="400"/>
              <a:buFont typeface="Arial"/>
              <a:buNone/>
            </a:pPr>
            <a:r>
              <a:t/>
            </a:r>
            <a:endParaRPr sz="700">
              <a:latin typeface="Gill Sans"/>
              <a:ea typeface="Gill Sans"/>
              <a:cs typeface="Gill Sans"/>
              <a:sym typeface="Gill Sans"/>
            </a:endParaRPr>
          </a:p>
          <a:p>
            <a:pPr indent="0" lvl="0" marL="0" marR="0" rtl="0" algn="l">
              <a:lnSpc>
                <a:spcPct val="115000"/>
              </a:lnSpc>
              <a:spcBef>
                <a:spcPts val="0"/>
              </a:spcBef>
              <a:spcAft>
                <a:spcPts val="0"/>
              </a:spcAft>
              <a:buClr>
                <a:schemeClr val="dk1"/>
              </a:buClr>
              <a:buSzPts val="400"/>
              <a:buFont typeface="Arial"/>
              <a:buNone/>
            </a:pPr>
            <a:r>
              <a:rPr lang="fi-FI" sz="700">
                <a:latin typeface="Gill Sans"/>
                <a:ea typeface="Gill Sans"/>
                <a:cs typeface="Gill Sans"/>
                <a:sym typeface="Gill Sans"/>
              </a:rPr>
              <a:t>************</a:t>
            </a:r>
            <a:endParaRPr sz="700">
              <a:latin typeface="Gill Sans"/>
              <a:ea typeface="Gill Sans"/>
              <a:cs typeface="Gill Sans"/>
              <a:sym typeface="Gill Sans"/>
            </a:endParaRPr>
          </a:p>
          <a:p>
            <a:pPr indent="0" lvl="0" marL="0" marR="0" rtl="0" algn="l">
              <a:lnSpc>
                <a:spcPct val="115000"/>
              </a:lnSpc>
              <a:spcBef>
                <a:spcPts val="0"/>
              </a:spcBef>
              <a:spcAft>
                <a:spcPts val="0"/>
              </a:spcAft>
              <a:buClr>
                <a:schemeClr val="dk1"/>
              </a:buClr>
              <a:buSzPts val="400"/>
              <a:buFont typeface="Arial"/>
              <a:buNone/>
            </a:pPr>
            <a:r>
              <a:t/>
            </a:r>
            <a:endParaRPr sz="700">
              <a:latin typeface="Gill Sans"/>
              <a:ea typeface="Gill Sans"/>
              <a:cs typeface="Gill Sans"/>
              <a:sym typeface="Gill Sans"/>
            </a:endParaRPr>
          </a:p>
          <a:p>
            <a:pPr indent="0" lvl="0" marL="0" marR="0" rtl="0" algn="l">
              <a:lnSpc>
                <a:spcPct val="115000"/>
              </a:lnSpc>
              <a:spcBef>
                <a:spcPts val="0"/>
              </a:spcBef>
              <a:spcAft>
                <a:spcPts val="0"/>
              </a:spcAft>
              <a:buClr>
                <a:schemeClr val="dk1"/>
              </a:buClr>
              <a:buSzPts val="400"/>
              <a:buFont typeface="Arial"/>
              <a:buNone/>
            </a:pPr>
            <a:r>
              <a:rPr b="0" i="0" lang="fi-FI" sz="700" u="none" cap="none" strike="noStrike">
                <a:solidFill>
                  <a:srgbClr val="000000"/>
                </a:solidFill>
                <a:latin typeface="Gill Sans"/>
                <a:ea typeface="Gill Sans"/>
                <a:cs typeface="Gill Sans"/>
                <a:sym typeface="Gill Sans"/>
              </a:rPr>
              <a:t>Pyritään tänään puhumaan omasta kokemuksesta. </a:t>
            </a:r>
            <a:r>
              <a:rPr lang="fi-FI" sz="700">
                <a:solidFill>
                  <a:schemeClr val="dk1"/>
                </a:solidFill>
                <a:latin typeface="Gill Sans"/>
                <a:ea typeface="Gill Sans"/>
                <a:cs typeface="Gill Sans"/>
                <a:sym typeface="Gill Sans"/>
              </a:rPr>
              <a:t>Puhutaan enemmän itsestä, kuin muista. Keskustelussa ei ole tarkoitus vakuuttaa, voittaa tai väitellä. </a:t>
            </a:r>
            <a:endParaRPr sz="700">
              <a:solidFill>
                <a:schemeClr val="dk1"/>
              </a:solidFill>
              <a:latin typeface="Gill Sans"/>
              <a:ea typeface="Gill Sans"/>
              <a:cs typeface="Gill Sans"/>
              <a:sym typeface="Gill Sans"/>
            </a:endParaRPr>
          </a:p>
          <a:p>
            <a:pPr indent="0" lvl="0" marL="0" marR="0" rtl="0" algn="l">
              <a:lnSpc>
                <a:spcPct val="115000"/>
              </a:lnSpc>
              <a:spcBef>
                <a:spcPts val="0"/>
              </a:spcBef>
              <a:spcAft>
                <a:spcPts val="0"/>
              </a:spcAft>
              <a:buClr>
                <a:schemeClr val="dk1"/>
              </a:buClr>
              <a:buSzPts val="400"/>
              <a:buFont typeface="Arial"/>
              <a:buNone/>
            </a:pPr>
            <a:r>
              <a:t/>
            </a:r>
            <a:endParaRPr sz="700">
              <a:solidFill>
                <a:schemeClr val="dk1"/>
              </a:solidFill>
              <a:latin typeface="Gill Sans"/>
              <a:ea typeface="Gill Sans"/>
              <a:cs typeface="Gill Sans"/>
              <a:sym typeface="Gill Sans"/>
            </a:endParaRPr>
          </a:p>
          <a:p>
            <a:pPr indent="0" lvl="0" marL="0" marR="0" rtl="0" algn="l">
              <a:lnSpc>
                <a:spcPct val="115000"/>
              </a:lnSpc>
              <a:spcBef>
                <a:spcPts val="0"/>
              </a:spcBef>
              <a:spcAft>
                <a:spcPts val="0"/>
              </a:spcAft>
              <a:buClr>
                <a:schemeClr val="dk1"/>
              </a:buClr>
              <a:buSzPts val="400"/>
              <a:buFont typeface="Arial"/>
              <a:buNone/>
            </a:pPr>
            <a:r>
              <a:rPr lang="fi-FI" sz="700">
                <a:solidFill>
                  <a:schemeClr val="dk1"/>
                </a:solidFill>
                <a:latin typeface="Gill Sans"/>
                <a:ea typeface="Gill Sans"/>
                <a:cs typeface="Gill Sans"/>
                <a:sym typeface="Gill Sans"/>
              </a:rPr>
              <a:t>Keskustelun aikana ja sen jälkeen voi olla erilaisia näkemyksiä aiheesta, emme pyri yksimielisyyteen. Keskustelun lopuksi pohditaan, mitä olemme oppineet tai oivaltaneet yhteisen keskustelun aikana.</a:t>
            </a:r>
            <a:endParaRPr sz="700">
              <a:solidFill>
                <a:schemeClr val="dk1"/>
              </a:solidFill>
              <a:latin typeface="Gill Sans"/>
              <a:ea typeface="Gill Sans"/>
              <a:cs typeface="Gill Sans"/>
              <a:sym typeface="Gill Sans"/>
            </a:endParaRPr>
          </a:p>
          <a:p>
            <a:pPr indent="0" lvl="0" marL="0" marR="0" rtl="0" algn="l">
              <a:lnSpc>
                <a:spcPct val="115000"/>
              </a:lnSpc>
              <a:spcBef>
                <a:spcPts val="0"/>
              </a:spcBef>
              <a:spcAft>
                <a:spcPts val="0"/>
              </a:spcAft>
              <a:buClr>
                <a:schemeClr val="dk1"/>
              </a:buClr>
              <a:buSzPts val="400"/>
              <a:buFont typeface="Arial"/>
              <a:buNone/>
            </a:pPr>
            <a:r>
              <a:t/>
            </a:r>
            <a:endParaRPr sz="700">
              <a:solidFill>
                <a:schemeClr val="dk1"/>
              </a:solidFill>
              <a:latin typeface="Gill Sans"/>
              <a:ea typeface="Gill Sans"/>
              <a:cs typeface="Gill Sans"/>
              <a:sym typeface="Gill Sans"/>
            </a:endParaRPr>
          </a:p>
          <a:p>
            <a:pPr indent="0" lvl="0" marL="0" marR="0" rtl="0" algn="l">
              <a:lnSpc>
                <a:spcPct val="115000"/>
              </a:lnSpc>
              <a:spcBef>
                <a:spcPts val="0"/>
              </a:spcBef>
              <a:spcAft>
                <a:spcPts val="0"/>
              </a:spcAft>
              <a:buClr>
                <a:schemeClr val="dk1"/>
              </a:buClr>
              <a:buSzPts val="400"/>
              <a:buFont typeface="Arial"/>
              <a:buNone/>
            </a:pPr>
            <a:r>
              <a:rPr b="0" i="0" lang="fi-FI" sz="700" u="none" cap="none" strike="noStrike">
                <a:solidFill>
                  <a:srgbClr val="000000"/>
                </a:solidFill>
                <a:latin typeface="Gill Sans"/>
                <a:ea typeface="Gill Sans"/>
                <a:cs typeface="Gill Sans"/>
                <a:sym typeface="Gill Sans"/>
              </a:rPr>
              <a:t>Keskustelussa ei tarvitse tehdä päätöksiä tai etsiä ratkaisuja, mutta sellais</a:t>
            </a:r>
            <a:r>
              <a:rPr lang="fi-FI" sz="700">
                <a:latin typeface="Gill Sans"/>
                <a:ea typeface="Gill Sans"/>
                <a:cs typeface="Gill Sans"/>
                <a:sym typeface="Gill Sans"/>
              </a:rPr>
              <a:t>ia voi nousta esiin</a:t>
            </a:r>
            <a:r>
              <a:rPr b="0" i="0" lang="fi-FI" sz="700" u="none" cap="none" strike="noStrike">
                <a:solidFill>
                  <a:srgbClr val="000000"/>
                </a:solidFill>
                <a:latin typeface="Gill Sans"/>
                <a:ea typeface="Gill Sans"/>
                <a:cs typeface="Gill Sans"/>
                <a:sym typeface="Gill Sans"/>
              </a:rPr>
              <a:t>. Voimme jutella rauhassa ja </a:t>
            </a:r>
            <a:r>
              <a:rPr b="0" i="0" lang="fi-FI" sz="700" u="none" cap="none" strike="noStrike">
                <a:solidFill>
                  <a:schemeClr val="dk1"/>
                </a:solidFill>
                <a:latin typeface="Gill Sans"/>
                <a:ea typeface="Gill Sans"/>
                <a:cs typeface="Gill Sans"/>
                <a:sym typeface="Gill Sans"/>
              </a:rPr>
              <a:t>keskustelu käydään luottamuksellisesti. </a:t>
            </a:r>
            <a:r>
              <a:rPr b="0" i="0" lang="fi-FI" sz="700" u="none" cap="none" strike="noStrike">
                <a:solidFill>
                  <a:srgbClr val="FF0000"/>
                </a:solidFill>
                <a:latin typeface="Gill Sans"/>
                <a:ea typeface="Gill Sans"/>
                <a:cs typeface="Gill Sans"/>
                <a:sym typeface="Gill Sans"/>
              </a:rPr>
              <a:t>Tulemme </a:t>
            </a:r>
            <a:r>
              <a:rPr lang="fi-FI" sz="700">
                <a:solidFill>
                  <a:srgbClr val="FF0000"/>
                </a:solidFill>
                <a:latin typeface="Gill Sans"/>
                <a:ea typeface="Gill Sans"/>
                <a:cs typeface="Gill Sans"/>
                <a:sym typeface="Gill Sans"/>
              </a:rPr>
              <a:t>yleisellä tasolla jakamaan keskustelussa nousseita teemoja yhdessä muiden ryhmien kanssa.</a:t>
            </a:r>
            <a:endParaRPr b="0" i="0" sz="700" u="none" cap="none" strike="noStrike">
              <a:solidFill>
                <a:srgbClr val="FF0000"/>
              </a:solidFill>
              <a:latin typeface="Gill Sans"/>
              <a:ea typeface="Gill Sans"/>
              <a:cs typeface="Gill Sans"/>
              <a:sym typeface="Gill Sans"/>
            </a:endParaRPr>
          </a:p>
          <a:p>
            <a:pPr indent="0" lvl="0" marL="0" marR="0" rtl="0" algn="l">
              <a:lnSpc>
                <a:spcPct val="115000"/>
              </a:lnSpc>
              <a:spcBef>
                <a:spcPts val="0"/>
              </a:spcBef>
              <a:spcAft>
                <a:spcPts val="0"/>
              </a:spcAft>
              <a:buClr>
                <a:schemeClr val="dk1"/>
              </a:buClr>
              <a:buSzPts val="400"/>
              <a:buFont typeface="Arial"/>
              <a:buNone/>
            </a:pPr>
            <a:r>
              <a:t/>
            </a:r>
            <a:endParaRPr b="0" i="0" sz="700" u="none" cap="none" strike="noStrike">
              <a:solidFill>
                <a:srgbClr val="000000"/>
              </a:solidFill>
              <a:latin typeface="Gill Sans"/>
              <a:ea typeface="Gill Sans"/>
              <a:cs typeface="Gill Sans"/>
              <a:sym typeface="Gill Sans"/>
            </a:endParaRPr>
          </a:p>
          <a:p>
            <a:pPr indent="0" lvl="0" marL="0" marR="0" rtl="0" algn="l">
              <a:lnSpc>
                <a:spcPct val="115000"/>
              </a:lnSpc>
              <a:spcBef>
                <a:spcPts val="0"/>
              </a:spcBef>
              <a:spcAft>
                <a:spcPts val="0"/>
              </a:spcAft>
              <a:buClr>
                <a:schemeClr val="dk1"/>
              </a:buClr>
              <a:buSzPts val="400"/>
              <a:buFont typeface="Arial"/>
              <a:buNone/>
            </a:pPr>
            <a:r>
              <a:t/>
            </a:r>
            <a:endParaRPr b="0" i="0" sz="700" u="none" cap="none" strike="noStrike">
              <a:solidFill>
                <a:srgbClr val="000000"/>
              </a:solidFill>
              <a:latin typeface="Gill Sans"/>
              <a:ea typeface="Gill Sans"/>
              <a:cs typeface="Gill Sans"/>
              <a:sym typeface="Gill Sans"/>
            </a:endParaRPr>
          </a:p>
          <a:p>
            <a:pPr indent="0" lvl="0" marL="0" marR="0" rtl="0" algn="l">
              <a:lnSpc>
                <a:spcPct val="115000"/>
              </a:lnSpc>
              <a:spcBef>
                <a:spcPts val="0"/>
              </a:spcBef>
              <a:spcAft>
                <a:spcPts val="0"/>
              </a:spcAft>
              <a:buClr>
                <a:schemeClr val="dk1"/>
              </a:buClr>
              <a:buSzPts val="400"/>
              <a:buFont typeface="Arial"/>
              <a:buNone/>
            </a:pPr>
            <a:r>
              <a:t/>
            </a:r>
            <a:endParaRPr b="0" i="0" sz="700" u="none" cap="none" strike="noStrike">
              <a:solidFill>
                <a:srgbClr val="000000"/>
              </a:solidFill>
              <a:latin typeface="Gill Sans"/>
              <a:ea typeface="Gill Sans"/>
              <a:cs typeface="Gill Sans"/>
              <a:sym typeface="Gill Sans"/>
            </a:endParaRPr>
          </a:p>
          <a:p>
            <a:pPr indent="0" lvl="0" marL="0" marR="0" rtl="0" algn="l">
              <a:lnSpc>
                <a:spcPct val="115000"/>
              </a:lnSpc>
              <a:spcBef>
                <a:spcPts val="0"/>
              </a:spcBef>
              <a:spcAft>
                <a:spcPts val="0"/>
              </a:spcAft>
              <a:buClr>
                <a:schemeClr val="dk1"/>
              </a:buClr>
              <a:buSzPts val="400"/>
              <a:buFont typeface="Arial"/>
              <a:buNone/>
            </a:pPr>
            <a:r>
              <a:t/>
            </a:r>
            <a:endParaRPr b="0" i="0" sz="700" u="none" cap="none" strike="noStrike">
              <a:solidFill>
                <a:srgbClr val="000000"/>
              </a:solidFill>
              <a:latin typeface="Gill Sans"/>
              <a:ea typeface="Gill Sans"/>
              <a:cs typeface="Gill Sans"/>
              <a:sym typeface="Gill Sans"/>
            </a:endParaRPr>
          </a:p>
          <a:p>
            <a:pPr indent="457200" lvl="0" marL="1371600" marR="0" rtl="0" algn="l">
              <a:lnSpc>
                <a:spcPct val="100000"/>
              </a:lnSpc>
              <a:spcBef>
                <a:spcPts val="0"/>
              </a:spcBef>
              <a:spcAft>
                <a:spcPts val="0"/>
              </a:spcAft>
              <a:buClr>
                <a:schemeClr val="dk1"/>
              </a:buClr>
              <a:buSzPts val="400"/>
              <a:buFont typeface="Arial"/>
              <a:buNone/>
            </a:pPr>
            <a:r>
              <a:rPr b="1" i="0" lang="fi-FI" sz="700" u="none" cap="none" strike="noStrike">
                <a:solidFill>
                  <a:srgbClr val="000000"/>
                </a:solidFill>
                <a:latin typeface="Gill Sans"/>
                <a:ea typeface="Gill Sans"/>
                <a:cs typeface="Gill Sans"/>
                <a:sym typeface="Gill Sans"/>
              </a:rPr>
              <a:t>10 min</a:t>
            </a:r>
            <a:endParaRPr b="1" i="0" sz="7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600"/>
              <a:buFont typeface="Arial"/>
              <a:buNone/>
            </a:pPr>
            <a:r>
              <a:t/>
            </a:r>
            <a:endParaRPr b="0" i="0" sz="7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600"/>
              <a:buFont typeface="Arial"/>
              <a:buNone/>
            </a:pPr>
            <a:r>
              <a:t/>
            </a:r>
            <a:endParaRPr b="0" i="0" sz="7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500"/>
              <a:buFont typeface="Arial"/>
              <a:buNone/>
            </a:pPr>
            <a:r>
              <a:t/>
            </a:r>
            <a:endParaRPr b="0" i="0" sz="700" u="none" cap="none" strike="noStrike">
              <a:solidFill>
                <a:srgbClr val="000000"/>
              </a:solidFill>
              <a:latin typeface="Gill Sans"/>
              <a:ea typeface="Gill Sans"/>
              <a:cs typeface="Gill Sans"/>
              <a:sym typeface="Gill Sans"/>
            </a:endParaRPr>
          </a:p>
        </p:txBody>
      </p:sp>
      <p:cxnSp>
        <p:nvCxnSpPr>
          <p:cNvPr id="200" name="Google Shape;200;g61bdd4b2ff_0_6"/>
          <p:cNvCxnSpPr/>
          <p:nvPr/>
        </p:nvCxnSpPr>
        <p:spPr>
          <a:xfrm>
            <a:off x="2880000" y="145075"/>
            <a:ext cx="0" cy="2687400"/>
          </a:xfrm>
          <a:prstGeom prst="straightConnector1">
            <a:avLst/>
          </a:prstGeom>
          <a:noFill/>
          <a:ln cap="flat" cmpd="sng" w="19050">
            <a:solidFill>
              <a:srgbClr val="FFE006"/>
            </a:solidFill>
            <a:prstDash val="solid"/>
            <a:round/>
            <a:headEnd len="sm" w="sm" type="none"/>
            <a:tailEnd len="sm" w="sm" type="none"/>
          </a:ln>
        </p:spPr>
      </p:cxn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5" name="Shape 205"/>
        <p:cNvGrpSpPr/>
        <p:nvPr/>
      </p:nvGrpSpPr>
      <p:grpSpPr>
        <a:xfrm>
          <a:off x="0" y="0"/>
          <a:ext cx="0" cy="0"/>
          <a:chOff x="0" y="0"/>
          <a:chExt cx="0" cy="0"/>
        </a:xfrm>
      </p:grpSpPr>
      <p:sp>
        <p:nvSpPr>
          <p:cNvPr id="206" name="Google Shape;206;g61bdd4b2ff_0_523"/>
          <p:cNvSpPr txBox="1"/>
          <p:nvPr/>
        </p:nvSpPr>
        <p:spPr>
          <a:xfrm>
            <a:off x="423900" y="323725"/>
            <a:ext cx="2304600" cy="2123100"/>
          </a:xfrm>
          <a:prstGeom prst="rect">
            <a:avLst/>
          </a:prstGeom>
          <a:noFill/>
          <a:ln>
            <a:noFill/>
          </a:ln>
        </p:spPr>
        <p:txBody>
          <a:bodyPr anchorCtr="0" anchor="t" bIns="32450" lIns="32450" spcFirstLastPara="1" rIns="32450" wrap="square" tIns="32450">
            <a:noAutofit/>
          </a:bodyPr>
          <a:lstStyle/>
          <a:p>
            <a:pPr indent="0" lvl="0" marL="0" marR="0" rtl="0" algn="l">
              <a:lnSpc>
                <a:spcPct val="100000"/>
              </a:lnSpc>
              <a:spcBef>
                <a:spcPts val="0"/>
              </a:spcBef>
              <a:spcAft>
                <a:spcPts val="0"/>
              </a:spcAft>
              <a:buClr>
                <a:srgbClr val="000000"/>
              </a:buClr>
              <a:buSzPts val="900"/>
              <a:buFont typeface="Arial"/>
              <a:buNone/>
            </a:pPr>
            <a:r>
              <a:rPr b="1" i="0" lang="fi-FI" sz="900" u="none" cap="none" strike="noStrike">
                <a:solidFill>
                  <a:srgbClr val="000000"/>
                </a:solidFill>
                <a:latin typeface="Gill Sans"/>
                <a:ea typeface="Gill Sans"/>
                <a:cs typeface="Gill Sans"/>
                <a:sym typeface="Gill Sans"/>
              </a:rPr>
              <a:t>Rakentavan keskustelun pelisäännöt</a:t>
            </a:r>
            <a:endParaRPr b="1" i="0" sz="9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900"/>
              <a:buFont typeface="Arial"/>
              <a:buNone/>
            </a:pPr>
            <a:r>
              <a:t/>
            </a:r>
            <a:endParaRPr b="0" i="0" sz="9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900"/>
              <a:buFont typeface="Arial"/>
              <a:buNone/>
            </a:pPr>
            <a:r>
              <a:t/>
            </a:r>
            <a:endParaRPr b="0" i="0" sz="900" u="none" cap="none" strike="noStrike">
              <a:solidFill>
                <a:srgbClr val="000000"/>
              </a:solidFill>
              <a:latin typeface="Gill Sans"/>
              <a:ea typeface="Gill Sans"/>
              <a:cs typeface="Gill Sans"/>
              <a:sym typeface="Gill Sans"/>
            </a:endParaRPr>
          </a:p>
          <a:p>
            <a:pPr indent="0" lvl="0" marL="25400" marR="0" rtl="0" algn="l">
              <a:lnSpc>
                <a:spcPct val="100000"/>
              </a:lnSpc>
              <a:spcBef>
                <a:spcPts val="0"/>
              </a:spcBef>
              <a:spcAft>
                <a:spcPts val="0"/>
              </a:spcAft>
              <a:buClr>
                <a:srgbClr val="000000"/>
              </a:buClr>
              <a:buSzPts val="900"/>
              <a:buFont typeface="Arial"/>
              <a:buNone/>
            </a:pPr>
            <a:r>
              <a:rPr b="1" i="0" lang="fi-FI" sz="700" u="none" cap="none" strike="noStrike">
                <a:solidFill>
                  <a:schemeClr val="dk1"/>
                </a:solidFill>
                <a:latin typeface="Gill Sans"/>
                <a:ea typeface="Gill Sans"/>
                <a:cs typeface="Gill Sans"/>
                <a:sym typeface="Gill Sans"/>
              </a:rPr>
              <a:t>1. Kuuntele </a:t>
            </a:r>
            <a:r>
              <a:rPr b="0" i="0" lang="fi-FI" sz="700" u="none" cap="none" strike="noStrike">
                <a:solidFill>
                  <a:schemeClr val="dk1"/>
                </a:solidFill>
                <a:latin typeface="Gill Sans"/>
                <a:ea typeface="Gill Sans"/>
                <a:cs typeface="Gill Sans"/>
                <a:sym typeface="Gill Sans"/>
              </a:rPr>
              <a:t>toisia, älä keskeytä tai käynnistä sivukeskusteluja.</a:t>
            </a:r>
            <a:endParaRPr b="0" i="0" sz="700" u="none" cap="none" strike="noStrike">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900"/>
              <a:buFont typeface="Arial"/>
              <a:buNone/>
            </a:pPr>
            <a:r>
              <a:t/>
            </a:r>
            <a:endParaRPr b="0" i="0" sz="700" u="none" cap="none" strike="noStrike">
              <a:solidFill>
                <a:schemeClr val="dk1"/>
              </a:solidFill>
              <a:latin typeface="Gill Sans"/>
              <a:ea typeface="Gill Sans"/>
              <a:cs typeface="Gill Sans"/>
              <a:sym typeface="Gill Sans"/>
            </a:endParaRPr>
          </a:p>
          <a:p>
            <a:pPr indent="0" lvl="0" marL="25400" marR="0" rtl="0" algn="l">
              <a:lnSpc>
                <a:spcPct val="100000"/>
              </a:lnSpc>
              <a:spcBef>
                <a:spcPts val="0"/>
              </a:spcBef>
              <a:spcAft>
                <a:spcPts val="0"/>
              </a:spcAft>
              <a:buClr>
                <a:srgbClr val="000000"/>
              </a:buClr>
              <a:buSzPts val="900"/>
              <a:buFont typeface="Arial"/>
              <a:buNone/>
            </a:pPr>
            <a:r>
              <a:rPr b="1" i="0" lang="fi-FI" sz="700" u="none" cap="none" strike="noStrike">
                <a:solidFill>
                  <a:schemeClr val="dk1"/>
                </a:solidFill>
                <a:latin typeface="Gill Sans"/>
                <a:ea typeface="Gill Sans"/>
                <a:cs typeface="Gill Sans"/>
                <a:sym typeface="Gill Sans"/>
              </a:rPr>
              <a:t>2. Liity</a:t>
            </a:r>
            <a:r>
              <a:rPr b="0" i="0" lang="fi-FI" sz="700" u="none" cap="none" strike="noStrike">
                <a:solidFill>
                  <a:schemeClr val="dk1"/>
                </a:solidFill>
                <a:latin typeface="Gill Sans"/>
                <a:ea typeface="Gill Sans"/>
                <a:cs typeface="Gill Sans"/>
                <a:sym typeface="Gill Sans"/>
              </a:rPr>
              <a:t> toisten puheeseen ja käytä arkikieltä.</a:t>
            </a:r>
            <a:endParaRPr b="0" i="0" sz="700" u="none" cap="none" strike="noStrike">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900"/>
              <a:buFont typeface="Arial"/>
              <a:buNone/>
            </a:pPr>
            <a:r>
              <a:t/>
            </a:r>
            <a:endParaRPr b="0" i="0" sz="700" u="none" cap="none" strike="noStrike">
              <a:solidFill>
                <a:schemeClr val="dk1"/>
              </a:solidFill>
              <a:latin typeface="Gill Sans"/>
              <a:ea typeface="Gill Sans"/>
              <a:cs typeface="Gill Sans"/>
              <a:sym typeface="Gill Sans"/>
            </a:endParaRPr>
          </a:p>
          <a:p>
            <a:pPr indent="0" lvl="0" marL="25400" marR="0" rtl="0" algn="l">
              <a:lnSpc>
                <a:spcPct val="100000"/>
              </a:lnSpc>
              <a:spcBef>
                <a:spcPts val="0"/>
              </a:spcBef>
              <a:spcAft>
                <a:spcPts val="0"/>
              </a:spcAft>
              <a:buClr>
                <a:srgbClr val="000000"/>
              </a:buClr>
              <a:buSzPts val="900"/>
              <a:buFont typeface="Arial"/>
              <a:buNone/>
            </a:pPr>
            <a:r>
              <a:rPr b="1" i="0" lang="fi-FI" sz="700" u="none" cap="none" strike="noStrike">
                <a:solidFill>
                  <a:schemeClr val="dk1"/>
                </a:solidFill>
                <a:latin typeface="Gill Sans"/>
                <a:ea typeface="Gill Sans"/>
                <a:cs typeface="Gill Sans"/>
                <a:sym typeface="Gill Sans"/>
              </a:rPr>
              <a:t>3. Kerro </a:t>
            </a:r>
            <a:r>
              <a:rPr b="0" i="0" lang="fi-FI" sz="700" u="none" cap="none" strike="noStrike">
                <a:solidFill>
                  <a:schemeClr val="dk1"/>
                </a:solidFill>
                <a:latin typeface="Gill Sans"/>
                <a:ea typeface="Gill Sans"/>
                <a:cs typeface="Gill Sans"/>
                <a:sym typeface="Gill Sans"/>
              </a:rPr>
              <a:t>omasta kokemuksesta.</a:t>
            </a:r>
            <a:endParaRPr b="0" i="0" sz="700" u="none" cap="none" strike="noStrike">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900"/>
              <a:buFont typeface="Arial"/>
              <a:buNone/>
            </a:pPr>
            <a:r>
              <a:t/>
            </a:r>
            <a:endParaRPr b="0" i="0" sz="700" u="none" cap="none" strike="noStrike">
              <a:solidFill>
                <a:schemeClr val="dk1"/>
              </a:solidFill>
              <a:latin typeface="Gill Sans"/>
              <a:ea typeface="Gill Sans"/>
              <a:cs typeface="Gill Sans"/>
              <a:sym typeface="Gill Sans"/>
            </a:endParaRPr>
          </a:p>
          <a:p>
            <a:pPr indent="0" lvl="0" marL="25400" marR="0" rtl="0" algn="l">
              <a:lnSpc>
                <a:spcPct val="100000"/>
              </a:lnSpc>
              <a:spcBef>
                <a:spcPts val="0"/>
              </a:spcBef>
              <a:spcAft>
                <a:spcPts val="0"/>
              </a:spcAft>
              <a:buClr>
                <a:srgbClr val="000000"/>
              </a:buClr>
              <a:buSzPts val="900"/>
              <a:buFont typeface="Arial"/>
              <a:buNone/>
            </a:pPr>
            <a:r>
              <a:rPr b="1" i="0" lang="fi-FI" sz="700" u="none" cap="none" strike="noStrike">
                <a:solidFill>
                  <a:schemeClr val="dk1"/>
                </a:solidFill>
                <a:latin typeface="Gill Sans"/>
                <a:ea typeface="Gill Sans"/>
                <a:cs typeface="Gill Sans"/>
                <a:sym typeface="Gill Sans"/>
              </a:rPr>
              <a:t>4. Puhuttele</a:t>
            </a:r>
            <a:r>
              <a:rPr b="0" i="0" lang="fi-FI" sz="700" u="none" cap="none" strike="noStrike">
                <a:solidFill>
                  <a:schemeClr val="dk1"/>
                </a:solidFill>
                <a:latin typeface="Gill Sans"/>
                <a:ea typeface="Gill Sans"/>
                <a:cs typeface="Gill Sans"/>
                <a:sym typeface="Gill Sans"/>
              </a:rPr>
              <a:t> muita suoraan ja kysy heidän näkemyksiään.</a:t>
            </a:r>
            <a:endParaRPr b="0" i="0" sz="700" u="none" cap="none" strike="noStrike">
              <a:solidFill>
                <a:schemeClr val="dk1"/>
              </a:solidFill>
              <a:latin typeface="Gill Sans"/>
              <a:ea typeface="Gill Sans"/>
              <a:cs typeface="Gill Sans"/>
              <a:sym typeface="Gill Sans"/>
            </a:endParaRPr>
          </a:p>
          <a:p>
            <a:pPr indent="0" lvl="0" marL="165100" marR="0" rtl="0" algn="l">
              <a:lnSpc>
                <a:spcPct val="100000"/>
              </a:lnSpc>
              <a:spcBef>
                <a:spcPts val="0"/>
              </a:spcBef>
              <a:spcAft>
                <a:spcPts val="0"/>
              </a:spcAft>
              <a:buClr>
                <a:srgbClr val="000000"/>
              </a:buClr>
              <a:buSzPts val="900"/>
              <a:buFont typeface="Arial"/>
              <a:buNone/>
            </a:pPr>
            <a:r>
              <a:t/>
            </a:r>
            <a:endParaRPr b="0" i="0" sz="700" u="none" cap="none" strike="noStrike">
              <a:solidFill>
                <a:schemeClr val="dk1"/>
              </a:solidFill>
              <a:latin typeface="Gill Sans"/>
              <a:ea typeface="Gill Sans"/>
              <a:cs typeface="Gill Sans"/>
              <a:sym typeface="Gill Sans"/>
            </a:endParaRPr>
          </a:p>
          <a:p>
            <a:pPr indent="0" lvl="0" marL="25400" marR="0" rtl="0" algn="l">
              <a:lnSpc>
                <a:spcPct val="100000"/>
              </a:lnSpc>
              <a:spcBef>
                <a:spcPts val="0"/>
              </a:spcBef>
              <a:spcAft>
                <a:spcPts val="0"/>
              </a:spcAft>
              <a:buClr>
                <a:srgbClr val="000000"/>
              </a:buClr>
              <a:buSzPts val="900"/>
              <a:buFont typeface="Arial"/>
              <a:buNone/>
            </a:pPr>
            <a:r>
              <a:rPr b="1" i="0" lang="fi-FI" sz="700" u="none" cap="none" strike="noStrike">
                <a:solidFill>
                  <a:schemeClr val="dk1"/>
                </a:solidFill>
                <a:latin typeface="Gill Sans"/>
                <a:ea typeface="Gill Sans"/>
                <a:cs typeface="Gill Sans"/>
                <a:sym typeface="Gill Sans"/>
              </a:rPr>
              <a:t>5. Ole läsnä</a:t>
            </a:r>
            <a:r>
              <a:rPr b="0" i="0" lang="fi-FI" sz="700" u="none" cap="none" strike="noStrike">
                <a:solidFill>
                  <a:schemeClr val="dk1"/>
                </a:solidFill>
                <a:latin typeface="Gill Sans"/>
                <a:ea typeface="Gill Sans"/>
                <a:cs typeface="Gill Sans"/>
                <a:sym typeface="Gill Sans"/>
              </a:rPr>
              <a:t> ja </a:t>
            </a:r>
            <a:r>
              <a:rPr b="1" i="0" lang="fi-FI" sz="700" u="none" cap="none" strike="noStrike">
                <a:solidFill>
                  <a:schemeClr val="dk1"/>
                </a:solidFill>
                <a:latin typeface="Gill Sans"/>
                <a:ea typeface="Gill Sans"/>
                <a:cs typeface="Gill Sans"/>
                <a:sym typeface="Gill Sans"/>
              </a:rPr>
              <a:t>kunnioita</a:t>
            </a:r>
            <a:r>
              <a:rPr b="0" i="0" lang="fi-FI" sz="700" u="none" cap="none" strike="noStrike">
                <a:solidFill>
                  <a:schemeClr val="dk1"/>
                </a:solidFill>
                <a:latin typeface="Gill Sans"/>
                <a:ea typeface="Gill Sans"/>
                <a:cs typeface="Gill Sans"/>
                <a:sym typeface="Gill Sans"/>
              </a:rPr>
              <a:t> toisia sekä luottamuksen ilmapiiriä.</a:t>
            </a:r>
            <a:endParaRPr b="0" i="0" sz="700" u="none" cap="none" strike="noStrike">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900"/>
              <a:buFont typeface="Arial"/>
              <a:buNone/>
            </a:pPr>
            <a:r>
              <a:t/>
            </a:r>
            <a:endParaRPr b="0" i="0" sz="700" u="none" cap="none" strike="noStrike">
              <a:solidFill>
                <a:schemeClr val="dk1"/>
              </a:solidFill>
              <a:latin typeface="Gill Sans"/>
              <a:ea typeface="Gill Sans"/>
              <a:cs typeface="Gill Sans"/>
              <a:sym typeface="Gill Sans"/>
            </a:endParaRPr>
          </a:p>
          <a:p>
            <a:pPr indent="0" lvl="0" marL="25400" marR="0" rtl="0" algn="l">
              <a:lnSpc>
                <a:spcPct val="100000"/>
              </a:lnSpc>
              <a:spcBef>
                <a:spcPts val="0"/>
              </a:spcBef>
              <a:spcAft>
                <a:spcPts val="0"/>
              </a:spcAft>
              <a:buClr>
                <a:srgbClr val="000000"/>
              </a:buClr>
              <a:buSzPts val="900"/>
              <a:buFont typeface="Arial"/>
              <a:buNone/>
            </a:pPr>
            <a:r>
              <a:rPr b="1" i="0" lang="fi-FI" sz="700" u="none" cap="none" strike="noStrike">
                <a:solidFill>
                  <a:schemeClr val="dk1"/>
                </a:solidFill>
                <a:latin typeface="Gill Sans"/>
                <a:ea typeface="Gill Sans"/>
                <a:cs typeface="Gill Sans"/>
                <a:sym typeface="Gill Sans"/>
              </a:rPr>
              <a:t>6. Etsi ja kokoa</a:t>
            </a:r>
            <a:r>
              <a:rPr b="0" i="0" lang="fi-FI" sz="700" u="none" cap="none" strike="noStrike">
                <a:solidFill>
                  <a:schemeClr val="dk1"/>
                </a:solidFill>
                <a:latin typeface="Gill Sans"/>
                <a:ea typeface="Gill Sans"/>
                <a:cs typeface="Gill Sans"/>
                <a:sym typeface="Gill Sans"/>
              </a:rPr>
              <a:t>. Työstä rohkeasti esiin tulevia ristiriitoja ja etsi piiloon jääneitä asioita.</a:t>
            </a:r>
            <a:endParaRPr b="0" i="0" sz="700" u="none" cap="none" strike="noStrike">
              <a:solidFill>
                <a:schemeClr val="dk1"/>
              </a:solidFill>
              <a:latin typeface="Gill Sans"/>
              <a:ea typeface="Gill Sans"/>
              <a:cs typeface="Gill Sans"/>
              <a:sym typeface="Gill Sans"/>
            </a:endParaRPr>
          </a:p>
        </p:txBody>
      </p:sp>
      <p:sp>
        <p:nvSpPr>
          <p:cNvPr id="207" name="Google Shape;207;g61bdd4b2ff_0_523"/>
          <p:cNvSpPr txBox="1"/>
          <p:nvPr/>
        </p:nvSpPr>
        <p:spPr>
          <a:xfrm>
            <a:off x="3192187" y="250641"/>
            <a:ext cx="2240400" cy="2438100"/>
          </a:xfrm>
          <a:prstGeom prst="rect">
            <a:avLst/>
          </a:prstGeom>
          <a:noFill/>
          <a:ln>
            <a:noFill/>
          </a:ln>
        </p:spPr>
        <p:txBody>
          <a:bodyPr anchorCtr="0" anchor="t" bIns="32450" lIns="32450" spcFirstLastPara="1" rIns="32450" wrap="square" tIns="32450">
            <a:noAutofit/>
          </a:bodyPr>
          <a:lstStyle/>
          <a:p>
            <a:pPr indent="0" lvl="0" marL="0" rtl="0" algn="l">
              <a:lnSpc>
                <a:spcPct val="115000"/>
              </a:lnSpc>
              <a:spcBef>
                <a:spcPts val="0"/>
              </a:spcBef>
              <a:spcAft>
                <a:spcPts val="0"/>
              </a:spcAft>
              <a:buNone/>
            </a:pPr>
            <a:r>
              <a:t/>
            </a:r>
            <a:endParaRPr sz="700">
              <a:solidFill>
                <a:schemeClr val="dk1"/>
              </a:solidFill>
              <a:latin typeface="Gill Sans"/>
              <a:ea typeface="Gill Sans"/>
              <a:cs typeface="Gill Sans"/>
              <a:sym typeface="Gill Sans"/>
            </a:endParaRPr>
          </a:p>
          <a:p>
            <a:pPr indent="0" lvl="0" marL="0" rtl="0" algn="l">
              <a:lnSpc>
                <a:spcPct val="115000"/>
              </a:lnSpc>
              <a:spcBef>
                <a:spcPts val="0"/>
              </a:spcBef>
              <a:spcAft>
                <a:spcPts val="0"/>
              </a:spcAft>
              <a:buNone/>
            </a:pPr>
            <a:r>
              <a:t/>
            </a:r>
            <a:endParaRPr sz="700">
              <a:solidFill>
                <a:schemeClr val="dk1"/>
              </a:solidFill>
              <a:latin typeface="Gill Sans"/>
              <a:ea typeface="Gill Sans"/>
              <a:cs typeface="Gill Sans"/>
              <a:sym typeface="Gill Sans"/>
            </a:endParaRPr>
          </a:p>
          <a:p>
            <a:pPr indent="0" lvl="0" marL="0" rtl="0" algn="l">
              <a:lnSpc>
                <a:spcPct val="115000"/>
              </a:lnSpc>
              <a:spcBef>
                <a:spcPts val="0"/>
              </a:spcBef>
              <a:spcAft>
                <a:spcPts val="0"/>
              </a:spcAft>
              <a:buNone/>
            </a:pPr>
            <a:r>
              <a:rPr lang="fi-FI" sz="700">
                <a:solidFill>
                  <a:schemeClr val="dk1"/>
                </a:solidFill>
                <a:latin typeface="Gill Sans"/>
                <a:ea typeface="Gill Sans"/>
                <a:cs typeface="Gill Sans"/>
                <a:sym typeface="Gill Sans"/>
              </a:rPr>
              <a:t>Keskustelussa käytetään Rakentavan keskustelun pelisääntöjä, käydään ne vielä lyhyesti läpi..</a:t>
            </a:r>
            <a:endParaRPr sz="700">
              <a:solidFill>
                <a:schemeClr val="dk1"/>
              </a:solidFill>
              <a:latin typeface="Gill Sans"/>
              <a:ea typeface="Gill Sans"/>
              <a:cs typeface="Gill Sans"/>
              <a:sym typeface="Gill Sans"/>
            </a:endParaRPr>
          </a:p>
          <a:p>
            <a:pPr indent="0" lvl="0" marL="0" rtl="0" algn="l">
              <a:lnSpc>
                <a:spcPct val="115000"/>
              </a:lnSpc>
              <a:spcBef>
                <a:spcPts val="0"/>
              </a:spcBef>
              <a:spcAft>
                <a:spcPts val="0"/>
              </a:spcAft>
              <a:buNone/>
            </a:pPr>
            <a:r>
              <a:t/>
            </a:r>
            <a:endParaRPr sz="700">
              <a:solidFill>
                <a:schemeClr val="dk1"/>
              </a:solidFill>
              <a:latin typeface="Gill Sans"/>
              <a:ea typeface="Gill Sans"/>
              <a:cs typeface="Gill Sans"/>
              <a:sym typeface="Gill Sans"/>
            </a:endParaRPr>
          </a:p>
          <a:p>
            <a:pPr indent="-273050" lvl="0" marL="457200" marR="0" rtl="0" algn="just">
              <a:lnSpc>
                <a:spcPct val="100000"/>
              </a:lnSpc>
              <a:spcBef>
                <a:spcPts val="0"/>
              </a:spcBef>
              <a:spcAft>
                <a:spcPts val="0"/>
              </a:spcAft>
              <a:buClr>
                <a:srgbClr val="000000"/>
              </a:buClr>
              <a:buSzPts val="700"/>
              <a:buFont typeface="Gill Sans"/>
              <a:buChar char="➔"/>
            </a:pPr>
            <a:r>
              <a:rPr b="0" i="1" lang="fi-FI" sz="700" u="none" cap="none" strike="noStrike">
                <a:solidFill>
                  <a:srgbClr val="000000"/>
                </a:solidFill>
                <a:latin typeface="Gill Sans"/>
                <a:ea typeface="Gill Sans"/>
                <a:cs typeface="Gill Sans"/>
                <a:sym typeface="Gill Sans"/>
              </a:rPr>
              <a:t>Ohjaaja k</a:t>
            </a:r>
            <a:r>
              <a:rPr i="1" lang="fi-FI" sz="700">
                <a:latin typeface="Gill Sans"/>
                <a:ea typeface="Gill Sans"/>
                <a:cs typeface="Gill Sans"/>
                <a:sym typeface="Gill Sans"/>
              </a:rPr>
              <a:t>ertaa</a:t>
            </a:r>
            <a:r>
              <a:rPr b="0" i="1" lang="fi-FI" sz="700" u="none" cap="none" strike="noStrike">
                <a:solidFill>
                  <a:srgbClr val="000000"/>
                </a:solidFill>
                <a:latin typeface="Gill Sans"/>
                <a:ea typeface="Gill Sans"/>
                <a:cs typeface="Gill Sans"/>
                <a:sym typeface="Gill Sans"/>
              </a:rPr>
              <a:t> läpi kuusi pelisääntöä, jotka löytyvät vasemmalta. </a:t>
            </a:r>
            <a:endParaRPr i="1" sz="700">
              <a:latin typeface="Gill Sans"/>
              <a:ea typeface="Gill Sans"/>
              <a:cs typeface="Gill Sans"/>
              <a:sym typeface="Gill Sans"/>
            </a:endParaRPr>
          </a:p>
          <a:p>
            <a:pPr indent="0" lvl="0" marL="457200" marR="0" rtl="0" algn="just">
              <a:lnSpc>
                <a:spcPct val="100000"/>
              </a:lnSpc>
              <a:spcBef>
                <a:spcPts val="0"/>
              </a:spcBef>
              <a:spcAft>
                <a:spcPts val="0"/>
              </a:spcAft>
              <a:buNone/>
            </a:pPr>
            <a:r>
              <a:t/>
            </a:r>
            <a:endParaRPr i="1" sz="700">
              <a:latin typeface="Gill Sans"/>
              <a:ea typeface="Gill Sans"/>
              <a:cs typeface="Gill Sans"/>
              <a:sym typeface="Gill Sans"/>
            </a:endParaRPr>
          </a:p>
          <a:p>
            <a:pPr indent="0" lvl="0" marL="0" marR="0" rtl="0" algn="just">
              <a:lnSpc>
                <a:spcPct val="115000"/>
              </a:lnSpc>
              <a:spcBef>
                <a:spcPts val="0"/>
              </a:spcBef>
              <a:spcAft>
                <a:spcPts val="0"/>
              </a:spcAft>
              <a:buClr>
                <a:srgbClr val="000000"/>
              </a:buClr>
              <a:buSzPts val="700"/>
              <a:buFont typeface="Arial"/>
              <a:buNone/>
            </a:pPr>
            <a:r>
              <a:rPr b="0" i="0" lang="fi-FI" sz="700" u="none" cap="none" strike="noStrike">
                <a:solidFill>
                  <a:schemeClr val="dk1"/>
                </a:solidFill>
                <a:latin typeface="Gill Sans"/>
                <a:ea typeface="Gill Sans"/>
                <a:cs typeface="Gill Sans"/>
                <a:sym typeface="Gill Sans"/>
              </a:rPr>
              <a:t>Sitoudummeko yhdessä näihin pelisääntöihin? </a:t>
            </a:r>
            <a:endParaRPr b="1" i="0" sz="700" u="none" cap="none" strike="noStrike">
              <a:solidFill>
                <a:schemeClr val="dk1"/>
              </a:solidFill>
              <a:latin typeface="Gill Sans"/>
              <a:ea typeface="Gill Sans"/>
              <a:cs typeface="Gill Sans"/>
              <a:sym typeface="Gill Sans"/>
            </a:endParaRPr>
          </a:p>
          <a:p>
            <a:pPr indent="0" lvl="0" marL="0" marR="0" rtl="0" algn="just">
              <a:lnSpc>
                <a:spcPct val="115000"/>
              </a:lnSpc>
              <a:spcBef>
                <a:spcPts val="0"/>
              </a:spcBef>
              <a:spcAft>
                <a:spcPts val="0"/>
              </a:spcAft>
              <a:buClr>
                <a:srgbClr val="000000"/>
              </a:buClr>
              <a:buSzPts val="900"/>
              <a:buFont typeface="Arial"/>
              <a:buNone/>
            </a:pPr>
            <a:r>
              <a:t/>
            </a:r>
            <a:endParaRPr b="1" i="0" sz="700" u="none" cap="none" strike="noStrike">
              <a:solidFill>
                <a:schemeClr val="dk1"/>
              </a:solidFill>
              <a:latin typeface="Gill Sans"/>
              <a:ea typeface="Gill Sans"/>
              <a:cs typeface="Gill Sans"/>
              <a:sym typeface="Gill Sans"/>
            </a:endParaRPr>
          </a:p>
          <a:p>
            <a:pPr indent="0" lvl="0" marL="0" marR="0" rtl="0" algn="just">
              <a:lnSpc>
                <a:spcPct val="115000"/>
              </a:lnSpc>
              <a:spcBef>
                <a:spcPts val="0"/>
              </a:spcBef>
              <a:spcAft>
                <a:spcPts val="0"/>
              </a:spcAft>
              <a:buClr>
                <a:srgbClr val="000000"/>
              </a:buClr>
              <a:buSzPts val="900"/>
              <a:buFont typeface="Arial"/>
              <a:buNone/>
            </a:pPr>
            <a:r>
              <a:rPr b="0" i="0" lang="fi-FI" sz="700" u="none" cap="none" strike="noStrike">
                <a:solidFill>
                  <a:schemeClr val="dk1"/>
                </a:solidFill>
                <a:latin typeface="Gill Sans"/>
                <a:ea typeface="Gill Sans"/>
                <a:cs typeface="Gill Sans"/>
                <a:sym typeface="Gill Sans"/>
              </a:rPr>
              <a:t>Hyvä, jatketaan!</a:t>
            </a:r>
            <a:endParaRPr b="0" i="0" sz="700" u="none" cap="none" strike="noStrike">
              <a:solidFill>
                <a:schemeClr val="dk1"/>
              </a:solidFill>
              <a:latin typeface="Gill Sans"/>
              <a:ea typeface="Gill Sans"/>
              <a:cs typeface="Gill Sans"/>
              <a:sym typeface="Gill Sans"/>
            </a:endParaRPr>
          </a:p>
          <a:p>
            <a:pPr indent="0" lvl="0" marL="0" marR="0" rtl="0" algn="just">
              <a:lnSpc>
                <a:spcPct val="115000"/>
              </a:lnSpc>
              <a:spcBef>
                <a:spcPts val="0"/>
              </a:spcBef>
              <a:spcAft>
                <a:spcPts val="0"/>
              </a:spcAft>
              <a:buClr>
                <a:srgbClr val="000000"/>
              </a:buClr>
              <a:buSzPts val="900"/>
              <a:buFont typeface="Arial"/>
              <a:buNone/>
            </a:pPr>
            <a:r>
              <a:t/>
            </a:r>
            <a:endParaRPr sz="700">
              <a:solidFill>
                <a:schemeClr val="dk1"/>
              </a:solidFill>
              <a:latin typeface="Gill Sans"/>
              <a:ea typeface="Gill Sans"/>
              <a:cs typeface="Gill Sans"/>
              <a:sym typeface="Gill Sans"/>
            </a:endParaRPr>
          </a:p>
          <a:p>
            <a:pPr indent="0" lvl="0" marL="0" marR="0" rtl="0" algn="just">
              <a:lnSpc>
                <a:spcPct val="115000"/>
              </a:lnSpc>
              <a:spcBef>
                <a:spcPts val="0"/>
              </a:spcBef>
              <a:spcAft>
                <a:spcPts val="0"/>
              </a:spcAft>
              <a:buClr>
                <a:srgbClr val="000000"/>
              </a:buClr>
              <a:buSzPts val="900"/>
              <a:buFont typeface="Arial"/>
              <a:buNone/>
            </a:pPr>
            <a:r>
              <a:t/>
            </a:r>
            <a:endParaRPr sz="700">
              <a:solidFill>
                <a:schemeClr val="dk1"/>
              </a:solidFill>
              <a:latin typeface="Gill Sans"/>
              <a:ea typeface="Gill Sans"/>
              <a:cs typeface="Gill Sans"/>
              <a:sym typeface="Gill Sans"/>
            </a:endParaRPr>
          </a:p>
          <a:p>
            <a:pPr indent="0" lvl="0" marL="0" marR="0" rtl="0" algn="just">
              <a:lnSpc>
                <a:spcPct val="115000"/>
              </a:lnSpc>
              <a:spcBef>
                <a:spcPts val="0"/>
              </a:spcBef>
              <a:spcAft>
                <a:spcPts val="0"/>
              </a:spcAft>
              <a:buClr>
                <a:srgbClr val="000000"/>
              </a:buClr>
              <a:buSzPts val="900"/>
              <a:buFont typeface="Arial"/>
              <a:buNone/>
            </a:pPr>
            <a:r>
              <a:t/>
            </a:r>
            <a:endParaRPr sz="700">
              <a:solidFill>
                <a:schemeClr val="dk1"/>
              </a:solidFill>
              <a:latin typeface="Gill Sans"/>
              <a:ea typeface="Gill Sans"/>
              <a:cs typeface="Gill Sans"/>
              <a:sym typeface="Gill Sans"/>
            </a:endParaRPr>
          </a:p>
          <a:p>
            <a:pPr indent="0" lvl="0" marL="0" marR="0" rtl="0" algn="just">
              <a:lnSpc>
                <a:spcPct val="115000"/>
              </a:lnSpc>
              <a:spcBef>
                <a:spcPts val="0"/>
              </a:spcBef>
              <a:spcAft>
                <a:spcPts val="0"/>
              </a:spcAft>
              <a:buClr>
                <a:srgbClr val="000000"/>
              </a:buClr>
              <a:buSzPts val="900"/>
              <a:buFont typeface="Arial"/>
              <a:buNone/>
            </a:pPr>
            <a:r>
              <a:t/>
            </a:r>
            <a:endParaRPr sz="700">
              <a:solidFill>
                <a:schemeClr val="dk1"/>
              </a:solidFill>
              <a:latin typeface="Gill Sans"/>
              <a:ea typeface="Gill Sans"/>
              <a:cs typeface="Gill Sans"/>
              <a:sym typeface="Gill Sans"/>
            </a:endParaRPr>
          </a:p>
          <a:p>
            <a:pPr indent="0" lvl="0" marL="0" marR="0" rtl="0" algn="just">
              <a:lnSpc>
                <a:spcPct val="115000"/>
              </a:lnSpc>
              <a:spcBef>
                <a:spcPts val="0"/>
              </a:spcBef>
              <a:spcAft>
                <a:spcPts val="0"/>
              </a:spcAft>
              <a:buClr>
                <a:srgbClr val="000000"/>
              </a:buClr>
              <a:buSzPts val="900"/>
              <a:buFont typeface="Arial"/>
              <a:buNone/>
            </a:pPr>
            <a:r>
              <a:t/>
            </a:r>
            <a:endParaRPr sz="700">
              <a:solidFill>
                <a:schemeClr val="dk1"/>
              </a:solidFill>
              <a:latin typeface="Gill Sans"/>
              <a:ea typeface="Gill Sans"/>
              <a:cs typeface="Gill Sans"/>
              <a:sym typeface="Gill Sans"/>
            </a:endParaRPr>
          </a:p>
          <a:p>
            <a:pPr indent="0" lvl="0" marL="0" marR="0" rtl="0" algn="just">
              <a:lnSpc>
                <a:spcPct val="115000"/>
              </a:lnSpc>
              <a:spcBef>
                <a:spcPts val="0"/>
              </a:spcBef>
              <a:spcAft>
                <a:spcPts val="0"/>
              </a:spcAft>
              <a:buClr>
                <a:srgbClr val="000000"/>
              </a:buClr>
              <a:buSzPts val="900"/>
              <a:buFont typeface="Arial"/>
              <a:buNone/>
            </a:pPr>
            <a:r>
              <a:t/>
            </a:r>
            <a:endParaRPr sz="700">
              <a:solidFill>
                <a:schemeClr val="dk1"/>
              </a:solidFill>
              <a:latin typeface="Gill Sans"/>
              <a:ea typeface="Gill Sans"/>
              <a:cs typeface="Gill Sans"/>
              <a:sym typeface="Gill Sans"/>
            </a:endParaRPr>
          </a:p>
          <a:p>
            <a:pPr indent="0" lvl="0" marL="0" marR="0" rtl="0" algn="just">
              <a:lnSpc>
                <a:spcPct val="115000"/>
              </a:lnSpc>
              <a:spcBef>
                <a:spcPts val="0"/>
              </a:spcBef>
              <a:spcAft>
                <a:spcPts val="0"/>
              </a:spcAft>
              <a:buClr>
                <a:srgbClr val="000000"/>
              </a:buClr>
              <a:buSzPts val="900"/>
              <a:buFont typeface="Arial"/>
              <a:buNone/>
            </a:pPr>
            <a:r>
              <a:t/>
            </a:r>
            <a:endParaRPr sz="700">
              <a:solidFill>
                <a:schemeClr val="dk1"/>
              </a:solidFill>
              <a:latin typeface="Gill Sans"/>
              <a:ea typeface="Gill Sans"/>
              <a:cs typeface="Gill Sans"/>
              <a:sym typeface="Gill Sans"/>
            </a:endParaRPr>
          </a:p>
          <a:p>
            <a:pPr indent="0" lvl="0" marL="0" marR="0" rtl="0" algn="just">
              <a:lnSpc>
                <a:spcPct val="115000"/>
              </a:lnSpc>
              <a:spcBef>
                <a:spcPts val="0"/>
              </a:spcBef>
              <a:spcAft>
                <a:spcPts val="0"/>
              </a:spcAft>
              <a:buClr>
                <a:srgbClr val="000000"/>
              </a:buClr>
              <a:buSzPts val="900"/>
              <a:buFont typeface="Arial"/>
              <a:buNone/>
            </a:pPr>
            <a:r>
              <a:t/>
            </a:r>
            <a:endParaRPr sz="700">
              <a:solidFill>
                <a:schemeClr val="dk1"/>
              </a:solidFill>
              <a:latin typeface="Gill Sans"/>
              <a:ea typeface="Gill Sans"/>
              <a:cs typeface="Gill Sans"/>
              <a:sym typeface="Gill Sans"/>
            </a:endParaRPr>
          </a:p>
          <a:p>
            <a:pPr indent="0" lvl="0" marL="0" marR="0" rtl="0" algn="just">
              <a:lnSpc>
                <a:spcPct val="115000"/>
              </a:lnSpc>
              <a:spcBef>
                <a:spcPts val="0"/>
              </a:spcBef>
              <a:spcAft>
                <a:spcPts val="0"/>
              </a:spcAft>
              <a:buClr>
                <a:srgbClr val="000000"/>
              </a:buClr>
              <a:buSzPts val="900"/>
              <a:buFont typeface="Arial"/>
              <a:buNone/>
            </a:pPr>
            <a:r>
              <a:t/>
            </a:r>
            <a:endParaRPr b="0" i="0" sz="700" u="none" cap="none" strike="noStrike">
              <a:solidFill>
                <a:schemeClr val="dk1"/>
              </a:solidFill>
              <a:latin typeface="Gill Sans"/>
              <a:ea typeface="Gill Sans"/>
              <a:cs typeface="Gill Sans"/>
              <a:sym typeface="Gill Sans"/>
            </a:endParaRPr>
          </a:p>
          <a:p>
            <a:pPr indent="0" lvl="0" marL="0" marR="0" rtl="0" algn="just">
              <a:lnSpc>
                <a:spcPct val="115000"/>
              </a:lnSpc>
              <a:spcBef>
                <a:spcPts val="0"/>
              </a:spcBef>
              <a:spcAft>
                <a:spcPts val="0"/>
              </a:spcAft>
              <a:buClr>
                <a:srgbClr val="000000"/>
              </a:buClr>
              <a:buSzPts val="900"/>
              <a:buFont typeface="Arial"/>
              <a:buNone/>
            </a:pPr>
            <a:r>
              <a:rPr b="0" i="0" lang="fi-FI" sz="700" u="none" cap="none" strike="noStrike">
                <a:solidFill>
                  <a:schemeClr val="dk1"/>
                </a:solidFill>
                <a:latin typeface="Gill Sans"/>
                <a:ea typeface="Gill Sans"/>
                <a:cs typeface="Gill Sans"/>
                <a:sym typeface="Gill Sans"/>
              </a:rPr>
              <a:t>				</a:t>
            </a:r>
            <a:r>
              <a:rPr b="1" i="0" lang="fi-FI" sz="700" u="none" cap="none" strike="noStrike">
                <a:solidFill>
                  <a:schemeClr val="dk1"/>
                </a:solidFill>
                <a:latin typeface="Gill Sans"/>
                <a:ea typeface="Gill Sans"/>
                <a:cs typeface="Gill Sans"/>
                <a:sym typeface="Gill Sans"/>
              </a:rPr>
              <a:t>5 min</a:t>
            </a:r>
            <a:endParaRPr b="1" i="0" sz="700" u="none" cap="none" strike="noStrike">
              <a:solidFill>
                <a:schemeClr val="dk1"/>
              </a:solidFill>
              <a:latin typeface="Gill Sans"/>
              <a:ea typeface="Gill Sans"/>
              <a:cs typeface="Gill Sans"/>
              <a:sym typeface="Gill Sans"/>
            </a:endParaRPr>
          </a:p>
          <a:p>
            <a:pPr indent="0" lvl="0" marL="0" marR="0" rtl="0" algn="just">
              <a:lnSpc>
                <a:spcPct val="100000"/>
              </a:lnSpc>
              <a:spcBef>
                <a:spcPts val="0"/>
              </a:spcBef>
              <a:spcAft>
                <a:spcPts val="0"/>
              </a:spcAft>
              <a:buClr>
                <a:srgbClr val="000000"/>
              </a:buClr>
              <a:buSzPts val="900"/>
              <a:buFont typeface="Arial"/>
              <a:buNone/>
            </a:pPr>
            <a:r>
              <a:t/>
            </a:r>
            <a:endParaRPr b="1" i="0" sz="700" u="none" cap="none" strike="noStrike">
              <a:solidFill>
                <a:schemeClr val="dk1"/>
              </a:solidFill>
              <a:latin typeface="Gill Sans"/>
              <a:ea typeface="Gill Sans"/>
              <a:cs typeface="Gill Sans"/>
              <a:sym typeface="Gill Sans"/>
            </a:endParaRPr>
          </a:p>
          <a:p>
            <a:pPr indent="0" lvl="0" marL="0" marR="0" rtl="0" algn="just">
              <a:lnSpc>
                <a:spcPct val="100000"/>
              </a:lnSpc>
              <a:spcBef>
                <a:spcPts val="0"/>
              </a:spcBef>
              <a:spcAft>
                <a:spcPts val="0"/>
              </a:spcAft>
              <a:buClr>
                <a:schemeClr val="dk1"/>
              </a:buClr>
              <a:buSzPts val="400"/>
              <a:buFont typeface="Arial"/>
              <a:buNone/>
            </a:pPr>
            <a:r>
              <a:t/>
            </a:r>
            <a:endParaRPr b="0" i="0" sz="700" u="none" cap="none" strike="noStrike">
              <a:solidFill>
                <a:schemeClr val="dk1"/>
              </a:solidFill>
              <a:latin typeface="Gill Sans"/>
              <a:ea typeface="Gill Sans"/>
              <a:cs typeface="Gill Sans"/>
              <a:sym typeface="Gill Sans"/>
            </a:endParaRPr>
          </a:p>
          <a:p>
            <a:pPr indent="0" lvl="0" marL="0" marR="0" rtl="0" algn="just">
              <a:lnSpc>
                <a:spcPct val="100000"/>
              </a:lnSpc>
              <a:spcBef>
                <a:spcPts val="0"/>
              </a:spcBef>
              <a:spcAft>
                <a:spcPts val="0"/>
              </a:spcAft>
              <a:buClr>
                <a:schemeClr val="dk1"/>
              </a:buClr>
              <a:buSzPts val="400"/>
              <a:buFont typeface="Arial"/>
              <a:buNone/>
            </a:pPr>
            <a:r>
              <a:t/>
            </a:r>
            <a:endParaRPr b="0" i="0" sz="900" u="none" cap="none" strike="noStrike">
              <a:solidFill>
                <a:schemeClr val="dk1"/>
              </a:solidFill>
              <a:latin typeface="Gill Sans"/>
              <a:ea typeface="Gill Sans"/>
              <a:cs typeface="Gill Sans"/>
              <a:sym typeface="Gill Sans"/>
            </a:endParaRPr>
          </a:p>
          <a:p>
            <a:pPr indent="0" lvl="0" marL="0" marR="0" rtl="0" algn="just">
              <a:lnSpc>
                <a:spcPct val="100000"/>
              </a:lnSpc>
              <a:spcBef>
                <a:spcPts val="0"/>
              </a:spcBef>
              <a:spcAft>
                <a:spcPts val="0"/>
              </a:spcAft>
              <a:buClr>
                <a:schemeClr val="dk1"/>
              </a:buClr>
              <a:buSzPts val="400"/>
              <a:buFont typeface="Arial"/>
              <a:buNone/>
            </a:pPr>
            <a:r>
              <a:t/>
            </a:r>
            <a:endParaRPr b="0" i="0" sz="900" u="none" cap="none" strike="noStrike">
              <a:solidFill>
                <a:schemeClr val="dk1"/>
              </a:solidFill>
              <a:latin typeface="Gill Sans"/>
              <a:ea typeface="Gill Sans"/>
              <a:cs typeface="Gill Sans"/>
              <a:sym typeface="Gill Sans"/>
            </a:endParaRPr>
          </a:p>
          <a:p>
            <a:pPr indent="0" lvl="0" marL="0" marR="0" rtl="0" algn="just">
              <a:lnSpc>
                <a:spcPct val="100000"/>
              </a:lnSpc>
              <a:spcBef>
                <a:spcPts val="0"/>
              </a:spcBef>
              <a:spcAft>
                <a:spcPts val="0"/>
              </a:spcAft>
              <a:buClr>
                <a:schemeClr val="dk1"/>
              </a:buClr>
              <a:buSzPts val="400"/>
              <a:buFont typeface="Arial"/>
              <a:buNone/>
            </a:pPr>
            <a:r>
              <a:t/>
            </a:r>
            <a:endParaRPr b="0" i="0" sz="900" u="none" cap="none" strike="noStrike">
              <a:solidFill>
                <a:schemeClr val="dk1"/>
              </a:solidFill>
              <a:latin typeface="Gill Sans"/>
              <a:ea typeface="Gill Sans"/>
              <a:cs typeface="Gill Sans"/>
              <a:sym typeface="Gill Sans"/>
            </a:endParaRPr>
          </a:p>
          <a:p>
            <a:pPr indent="0" lvl="0" marL="0" marR="0" rtl="0" algn="just">
              <a:lnSpc>
                <a:spcPct val="100000"/>
              </a:lnSpc>
              <a:spcBef>
                <a:spcPts val="0"/>
              </a:spcBef>
              <a:spcAft>
                <a:spcPts val="0"/>
              </a:spcAft>
              <a:buClr>
                <a:schemeClr val="dk1"/>
              </a:buClr>
              <a:buSzPts val="400"/>
              <a:buFont typeface="Arial"/>
              <a:buNone/>
            </a:pPr>
            <a:r>
              <a:t/>
            </a:r>
            <a:endParaRPr b="0" i="0" sz="900" u="none" cap="none" strike="noStrike">
              <a:solidFill>
                <a:schemeClr val="dk1"/>
              </a:solidFill>
              <a:latin typeface="Gill Sans"/>
              <a:ea typeface="Gill Sans"/>
              <a:cs typeface="Gill Sans"/>
              <a:sym typeface="Gill Sans"/>
            </a:endParaRPr>
          </a:p>
          <a:p>
            <a:pPr indent="0" lvl="0" marL="165100" marR="0" rtl="0" algn="just">
              <a:lnSpc>
                <a:spcPct val="100000"/>
              </a:lnSpc>
              <a:spcBef>
                <a:spcPts val="0"/>
              </a:spcBef>
              <a:spcAft>
                <a:spcPts val="0"/>
              </a:spcAft>
              <a:buClr>
                <a:srgbClr val="000000"/>
              </a:buClr>
              <a:buSzPts val="900"/>
              <a:buFont typeface="Arial"/>
              <a:buNone/>
            </a:pPr>
            <a:r>
              <a:t/>
            </a:r>
            <a:endParaRPr b="0" i="1" sz="900" u="none" cap="none" strike="noStrike">
              <a:solidFill>
                <a:schemeClr val="dk1"/>
              </a:solidFill>
              <a:latin typeface="Gill Sans"/>
              <a:ea typeface="Gill Sans"/>
              <a:cs typeface="Gill Sans"/>
              <a:sym typeface="Gill Sans"/>
            </a:endParaRPr>
          </a:p>
        </p:txBody>
      </p:sp>
      <p:pic>
        <p:nvPicPr>
          <p:cNvPr id="208" name="Google Shape;208;g61bdd4b2ff_0_523"/>
          <p:cNvPicPr preferRelativeResize="0"/>
          <p:nvPr/>
        </p:nvPicPr>
        <p:blipFill rotWithShape="1">
          <a:blip r:embed="rId3">
            <a:alphaModFix/>
          </a:blip>
          <a:srcRect b="0" l="0" r="0" t="0"/>
          <a:stretch/>
        </p:blipFill>
        <p:spPr>
          <a:xfrm>
            <a:off x="2366399" y="2909051"/>
            <a:ext cx="1027202" cy="237050"/>
          </a:xfrm>
          <a:prstGeom prst="rect">
            <a:avLst/>
          </a:prstGeom>
          <a:noFill/>
          <a:ln>
            <a:noFill/>
          </a:ln>
        </p:spPr>
      </p:pic>
      <p:cxnSp>
        <p:nvCxnSpPr>
          <p:cNvPr id="209" name="Google Shape;209;g61bdd4b2ff_0_523"/>
          <p:cNvCxnSpPr/>
          <p:nvPr/>
        </p:nvCxnSpPr>
        <p:spPr>
          <a:xfrm>
            <a:off x="2880000" y="145075"/>
            <a:ext cx="0" cy="2687400"/>
          </a:xfrm>
          <a:prstGeom prst="straightConnector1">
            <a:avLst/>
          </a:prstGeom>
          <a:noFill/>
          <a:ln cap="flat" cmpd="sng" w="19050">
            <a:solidFill>
              <a:srgbClr val="FFE006"/>
            </a:solidFill>
            <a:prstDash val="solid"/>
            <a:round/>
            <a:headEnd len="sm" w="sm" type="none"/>
            <a:tailEnd len="sm" w="sm" type="none"/>
          </a:ln>
        </p:spPr>
      </p:cxn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14" name="Shape 214"/>
        <p:cNvGrpSpPr/>
        <p:nvPr/>
      </p:nvGrpSpPr>
      <p:grpSpPr>
        <a:xfrm>
          <a:off x="0" y="0"/>
          <a:ext cx="0" cy="0"/>
          <a:chOff x="0" y="0"/>
          <a:chExt cx="0" cy="0"/>
        </a:xfrm>
      </p:grpSpPr>
      <p:sp>
        <p:nvSpPr>
          <p:cNvPr id="215" name="Google Shape;215;g8c8c0b4e5f_0_0"/>
          <p:cNvSpPr txBox="1"/>
          <p:nvPr/>
        </p:nvSpPr>
        <p:spPr>
          <a:xfrm>
            <a:off x="380205" y="316544"/>
            <a:ext cx="2461500" cy="2382600"/>
          </a:xfrm>
          <a:prstGeom prst="rect">
            <a:avLst/>
          </a:prstGeom>
          <a:noFill/>
          <a:ln>
            <a:noFill/>
          </a:ln>
        </p:spPr>
        <p:txBody>
          <a:bodyPr anchorCtr="0" anchor="t" bIns="32450" lIns="32450" spcFirstLastPara="1" rIns="32450" wrap="square" tIns="32450">
            <a:noAutofit/>
          </a:bodyPr>
          <a:lstStyle/>
          <a:p>
            <a:pPr indent="0" lvl="0" marL="0" rtl="0" algn="l">
              <a:spcBef>
                <a:spcPts val="0"/>
              </a:spcBef>
              <a:spcAft>
                <a:spcPts val="0"/>
              </a:spcAft>
              <a:buClr>
                <a:schemeClr val="dk1"/>
              </a:buClr>
              <a:buSzPts val="400"/>
              <a:buFont typeface="Arial"/>
              <a:buNone/>
            </a:pPr>
            <a:r>
              <a:rPr b="1" lang="fi-FI" sz="900">
                <a:solidFill>
                  <a:schemeClr val="dk1"/>
                </a:solidFill>
                <a:latin typeface="Gill Sans"/>
                <a:ea typeface="Gill Sans"/>
                <a:cs typeface="Gill Sans"/>
                <a:sym typeface="Gill Sans"/>
              </a:rPr>
              <a:t>Kokemuksiani keskustelukulttuurista</a:t>
            </a:r>
            <a:endParaRPr b="1" sz="900">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chemeClr val="dk1"/>
              </a:buClr>
              <a:buSzPts val="400"/>
              <a:buFont typeface="Arial"/>
              <a:buNone/>
            </a:pPr>
            <a:r>
              <a:t/>
            </a:r>
            <a:endParaRPr b="1" sz="900">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chemeClr val="dk1"/>
              </a:buClr>
              <a:buSzPts val="400"/>
              <a:buFont typeface="Arial"/>
              <a:buNone/>
            </a:pPr>
            <a:r>
              <a:t/>
            </a:r>
            <a:endParaRPr b="0" i="0" sz="900" u="none" cap="none" strike="noStrike">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chemeClr val="dk1"/>
              </a:buClr>
              <a:buSzPts val="400"/>
              <a:buFont typeface="Arial"/>
              <a:buNone/>
            </a:pPr>
            <a:r>
              <a:t/>
            </a:r>
            <a:endParaRPr b="0" i="0" sz="900" u="none" cap="none" strike="noStrike">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chemeClr val="dk1"/>
              </a:buClr>
              <a:buSzPts val="400"/>
              <a:buFont typeface="Arial"/>
              <a:buNone/>
            </a:pPr>
            <a:r>
              <a:rPr b="0" i="0" lang="fi-FI" sz="700" u="none" cap="none" strike="noStrike">
                <a:solidFill>
                  <a:schemeClr val="dk1"/>
                </a:solidFill>
                <a:latin typeface="Gill Sans"/>
                <a:ea typeface="Gill Sans"/>
                <a:cs typeface="Gill Sans"/>
                <a:sym typeface="Gill Sans"/>
              </a:rPr>
              <a:t>Min	Osio			Klo</a:t>
            </a:r>
            <a:endParaRPr b="0" i="0" sz="700" u="none" cap="none" strike="noStrike">
              <a:solidFill>
                <a:srgbClr val="FF0000"/>
              </a:solidFill>
              <a:latin typeface="Gill Sans"/>
              <a:ea typeface="Gill Sans"/>
              <a:cs typeface="Gill Sans"/>
              <a:sym typeface="Gill Sans"/>
            </a:endParaRPr>
          </a:p>
          <a:p>
            <a:pPr indent="0" lvl="0" marL="0" marR="0" rtl="0" algn="l">
              <a:lnSpc>
                <a:spcPct val="100000"/>
              </a:lnSpc>
              <a:spcBef>
                <a:spcPts val="0"/>
              </a:spcBef>
              <a:spcAft>
                <a:spcPts val="0"/>
              </a:spcAft>
              <a:buClr>
                <a:schemeClr val="dk1"/>
              </a:buClr>
              <a:buSzPts val="400"/>
              <a:buFont typeface="Arial"/>
              <a:buNone/>
            </a:pPr>
            <a:r>
              <a:t/>
            </a:r>
            <a:endParaRPr b="0" i="0" sz="700" u="none" cap="none" strike="noStrike">
              <a:solidFill>
                <a:srgbClr val="FF0000"/>
              </a:solidFill>
              <a:latin typeface="Gill Sans"/>
              <a:ea typeface="Gill Sans"/>
              <a:cs typeface="Gill Sans"/>
              <a:sym typeface="Gill Sans"/>
            </a:endParaRPr>
          </a:p>
          <a:p>
            <a:pPr indent="0" lvl="0" marL="0" rtl="0" algn="l">
              <a:spcBef>
                <a:spcPts val="0"/>
              </a:spcBef>
              <a:spcAft>
                <a:spcPts val="0"/>
              </a:spcAft>
              <a:buClr>
                <a:schemeClr val="dk1"/>
              </a:buClr>
              <a:buSzPts val="900"/>
              <a:buFont typeface="Arial"/>
              <a:buNone/>
            </a:pPr>
            <a:r>
              <a:rPr lang="fi-FI" sz="700">
                <a:solidFill>
                  <a:schemeClr val="dk1"/>
                </a:solidFill>
                <a:latin typeface="Gill Sans"/>
                <a:ea typeface="Gill Sans"/>
                <a:cs typeface="Gill Sans"/>
                <a:sym typeface="Gill Sans"/>
              </a:rPr>
              <a:t>15 	Aloitus, pelisäännöt</a:t>
            </a:r>
            <a:endParaRPr sz="700">
              <a:solidFill>
                <a:schemeClr val="dk1"/>
              </a:solidFill>
              <a:latin typeface="Gill Sans"/>
              <a:ea typeface="Gill Sans"/>
              <a:cs typeface="Gill Sans"/>
              <a:sym typeface="Gill Sans"/>
            </a:endParaRPr>
          </a:p>
          <a:p>
            <a:pPr indent="0" lvl="0" marL="0" rtl="0" algn="l">
              <a:spcBef>
                <a:spcPts val="0"/>
              </a:spcBef>
              <a:spcAft>
                <a:spcPts val="0"/>
              </a:spcAft>
              <a:buClr>
                <a:schemeClr val="dk1"/>
              </a:buClr>
              <a:buSzPts val="900"/>
              <a:buFont typeface="Arial"/>
              <a:buNone/>
            </a:pPr>
            <a:r>
              <a:rPr b="1" lang="fi-FI" sz="700">
                <a:solidFill>
                  <a:schemeClr val="dk1"/>
                </a:solidFill>
                <a:latin typeface="Gill Sans"/>
                <a:ea typeface="Gill Sans"/>
                <a:cs typeface="Gill Sans"/>
                <a:sym typeface="Gill Sans"/>
              </a:rPr>
              <a:t>75 	Yhteinen keskustelu (sis. tauko)</a:t>
            </a:r>
            <a:endParaRPr b="1" sz="700">
              <a:solidFill>
                <a:schemeClr val="dk1"/>
              </a:solidFill>
              <a:latin typeface="Gill Sans"/>
              <a:ea typeface="Gill Sans"/>
              <a:cs typeface="Gill Sans"/>
              <a:sym typeface="Gill Sans"/>
            </a:endParaRPr>
          </a:p>
          <a:p>
            <a:pPr indent="0" lvl="0" marL="0" rtl="0" algn="l">
              <a:spcBef>
                <a:spcPts val="0"/>
              </a:spcBef>
              <a:spcAft>
                <a:spcPts val="0"/>
              </a:spcAft>
              <a:buClr>
                <a:schemeClr val="dk1"/>
              </a:buClr>
              <a:buSzPts val="900"/>
              <a:buFont typeface="Arial"/>
              <a:buNone/>
            </a:pPr>
            <a:r>
              <a:rPr lang="fi-FI" sz="700">
                <a:solidFill>
                  <a:schemeClr val="dk1"/>
                </a:solidFill>
                <a:latin typeface="Gill Sans"/>
                <a:ea typeface="Gill Sans"/>
                <a:cs typeface="Gill Sans"/>
                <a:sym typeface="Gill Sans"/>
              </a:rPr>
              <a:t>5 	Oivallusten kirjoittaminen</a:t>
            </a:r>
            <a:endParaRPr sz="700">
              <a:solidFill>
                <a:schemeClr val="dk1"/>
              </a:solidFill>
              <a:latin typeface="Gill Sans"/>
              <a:ea typeface="Gill Sans"/>
              <a:cs typeface="Gill Sans"/>
              <a:sym typeface="Gill Sans"/>
            </a:endParaRPr>
          </a:p>
          <a:p>
            <a:pPr indent="0" lvl="0" marL="0" rtl="0" algn="l">
              <a:spcBef>
                <a:spcPts val="0"/>
              </a:spcBef>
              <a:spcAft>
                <a:spcPts val="0"/>
              </a:spcAft>
              <a:buClr>
                <a:schemeClr val="dk1"/>
              </a:buClr>
              <a:buSzPts val="900"/>
              <a:buFont typeface="Arial"/>
              <a:buNone/>
            </a:pPr>
            <a:r>
              <a:rPr lang="fi-FI" sz="700">
                <a:solidFill>
                  <a:schemeClr val="dk1"/>
                </a:solidFill>
                <a:latin typeface="Gill Sans"/>
                <a:ea typeface="Gill Sans"/>
                <a:cs typeface="Gill Sans"/>
                <a:sym typeface="Gill Sans"/>
              </a:rPr>
              <a:t>20	Oivallusten kertominen</a:t>
            </a:r>
            <a:endParaRPr sz="700">
              <a:solidFill>
                <a:schemeClr val="dk1"/>
              </a:solidFill>
              <a:latin typeface="Gill Sans"/>
              <a:ea typeface="Gill Sans"/>
              <a:cs typeface="Gill Sans"/>
              <a:sym typeface="Gill Sans"/>
            </a:endParaRPr>
          </a:p>
          <a:p>
            <a:pPr indent="0" lvl="0" marL="0" rtl="0" algn="l">
              <a:spcBef>
                <a:spcPts val="0"/>
              </a:spcBef>
              <a:spcAft>
                <a:spcPts val="0"/>
              </a:spcAft>
              <a:buClr>
                <a:schemeClr val="dk1"/>
              </a:buClr>
              <a:buSzPts val="400"/>
              <a:buFont typeface="Arial"/>
              <a:buNone/>
            </a:pPr>
            <a:r>
              <a:rPr lang="fi-FI" sz="700">
                <a:solidFill>
                  <a:schemeClr val="dk1"/>
                </a:solidFill>
                <a:latin typeface="Gill Sans"/>
                <a:ea typeface="Gill Sans"/>
                <a:cs typeface="Gill Sans"/>
                <a:sym typeface="Gill Sans"/>
              </a:rPr>
              <a:t>5	Kiitos, lopetus, siirtyminen yhteistilaan</a:t>
            </a:r>
            <a:endParaRPr sz="700">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chemeClr val="dk1"/>
              </a:buClr>
              <a:buSzPts val="400"/>
              <a:buFont typeface="Arial"/>
              <a:buNone/>
            </a:pPr>
            <a:r>
              <a:t/>
            </a:r>
            <a:endParaRPr b="0" i="0" sz="700" u="none" cap="none" strike="noStrike">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chemeClr val="dk1"/>
              </a:buClr>
              <a:buSzPts val="900"/>
              <a:buFont typeface="Arial"/>
              <a:buNone/>
            </a:pPr>
            <a:r>
              <a:rPr b="0" i="0" lang="fi-FI" sz="700" u="none" cap="none" strike="noStrike">
                <a:solidFill>
                  <a:schemeClr val="dk1"/>
                </a:solidFill>
                <a:latin typeface="Gill Sans"/>
                <a:ea typeface="Gill Sans"/>
                <a:cs typeface="Gill Sans"/>
                <a:sym typeface="Gill Sans"/>
              </a:rPr>
              <a:t>Perusfontti - sano esimerkiksi näin</a:t>
            </a:r>
            <a:endParaRPr b="0" i="0" sz="700" u="none" cap="none" strike="noStrike">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chemeClr val="dk1"/>
              </a:buClr>
              <a:buSzPts val="400"/>
              <a:buFont typeface="Arial"/>
              <a:buNone/>
            </a:pPr>
            <a:r>
              <a:rPr b="0" i="1" lang="fi-FI" sz="700" u="none" cap="none" strike="noStrike">
                <a:solidFill>
                  <a:schemeClr val="dk1"/>
                </a:solidFill>
                <a:latin typeface="Gill Sans"/>
                <a:ea typeface="Gill Sans"/>
                <a:cs typeface="Gill Sans"/>
                <a:sym typeface="Gill Sans"/>
              </a:rPr>
              <a:t>Kursivoitu fontti - ohjaajalle apua keskusteluun</a:t>
            </a:r>
            <a:endParaRPr b="0" i="1" sz="700" u="none" cap="none" strike="noStrike">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chemeClr val="dk1"/>
              </a:buClr>
              <a:buSzPts val="400"/>
              <a:buFont typeface="Arial"/>
              <a:buNone/>
            </a:pPr>
            <a:r>
              <a:rPr b="0" i="0" lang="fi-FI" sz="700" u="none" cap="none" strike="noStrike">
                <a:solidFill>
                  <a:srgbClr val="FF0000"/>
                </a:solidFill>
                <a:latin typeface="Gill Sans"/>
                <a:ea typeface="Gill Sans"/>
                <a:cs typeface="Gill Sans"/>
                <a:sym typeface="Gill Sans"/>
              </a:rPr>
              <a:t>Punaisella: Muuta tarpeen mukaan.</a:t>
            </a:r>
            <a:endParaRPr b="0" i="0" sz="700" u="none" cap="none" strike="noStrike">
              <a:solidFill>
                <a:srgbClr val="FF0000"/>
              </a:solidFill>
              <a:latin typeface="Gill Sans"/>
              <a:ea typeface="Gill Sans"/>
              <a:cs typeface="Gill Sans"/>
              <a:sym typeface="Gill Sans"/>
            </a:endParaRPr>
          </a:p>
          <a:p>
            <a:pPr indent="0" lvl="0" marL="0" marR="0" rtl="0" algn="l">
              <a:lnSpc>
                <a:spcPct val="100000"/>
              </a:lnSpc>
              <a:spcBef>
                <a:spcPts val="0"/>
              </a:spcBef>
              <a:spcAft>
                <a:spcPts val="0"/>
              </a:spcAft>
              <a:buClr>
                <a:schemeClr val="dk1"/>
              </a:buClr>
              <a:buSzPts val="400"/>
              <a:buFont typeface="Arial"/>
              <a:buNone/>
            </a:pPr>
            <a:r>
              <a:t/>
            </a:r>
            <a:endParaRPr b="0" i="0" sz="700" u="none" cap="none" strike="noStrike">
              <a:solidFill>
                <a:schemeClr val="dk1"/>
              </a:solidFill>
              <a:latin typeface="Gill Sans"/>
              <a:ea typeface="Gill Sans"/>
              <a:cs typeface="Gill Sans"/>
              <a:sym typeface="Gill Sans"/>
            </a:endParaRPr>
          </a:p>
        </p:txBody>
      </p:sp>
      <p:sp>
        <p:nvSpPr>
          <p:cNvPr id="216" name="Google Shape;216;g8c8c0b4e5f_0_0"/>
          <p:cNvSpPr txBox="1"/>
          <p:nvPr/>
        </p:nvSpPr>
        <p:spPr>
          <a:xfrm>
            <a:off x="3134711" y="208140"/>
            <a:ext cx="2461500" cy="2700900"/>
          </a:xfrm>
          <a:prstGeom prst="rect">
            <a:avLst/>
          </a:prstGeom>
          <a:noFill/>
          <a:ln>
            <a:noFill/>
          </a:ln>
        </p:spPr>
        <p:txBody>
          <a:bodyPr anchorCtr="0" anchor="t" bIns="32450" lIns="32450" spcFirstLastPara="1" rIns="32450" wrap="square" tIns="32450">
            <a:noAutofit/>
          </a:bodyPr>
          <a:lstStyle/>
          <a:p>
            <a:pPr indent="0" lvl="0" marL="0" marR="0" rtl="0" algn="ctr">
              <a:lnSpc>
                <a:spcPct val="100000"/>
              </a:lnSpc>
              <a:spcBef>
                <a:spcPts val="0"/>
              </a:spcBef>
              <a:spcAft>
                <a:spcPts val="0"/>
              </a:spcAft>
              <a:buClr>
                <a:schemeClr val="dk1"/>
              </a:buClr>
              <a:buSzPts val="400"/>
              <a:buFont typeface="Arial"/>
              <a:buNone/>
            </a:pPr>
            <a:r>
              <a:rPr b="1" lang="fi-FI" sz="900">
                <a:solidFill>
                  <a:schemeClr val="dk1"/>
                </a:solidFill>
                <a:latin typeface="Gill Sans"/>
                <a:ea typeface="Gill Sans"/>
                <a:cs typeface="Gill Sans"/>
                <a:sym typeface="Gill Sans"/>
              </a:rPr>
              <a:t>K</a:t>
            </a:r>
            <a:r>
              <a:rPr b="1" i="0" lang="fi-FI" sz="900" u="none" cap="none" strike="noStrike">
                <a:solidFill>
                  <a:schemeClr val="dk1"/>
                </a:solidFill>
                <a:latin typeface="Gill Sans"/>
                <a:ea typeface="Gill Sans"/>
                <a:cs typeface="Gill Sans"/>
                <a:sym typeface="Gill Sans"/>
              </a:rPr>
              <a:t>eskustelun aloitus</a:t>
            </a:r>
            <a:endParaRPr b="1" i="0" sz="900" u="none" cap="none" strike="noStrike">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chemeClr val="dk1"/>
              </a:buClr>
              <a:buSzPts val="400"/>
              <a:buFont typeface="Arial"/>
              <a:buNone/>
            </a:pPr>
            <a:r>
              <a:t/>
            </a:r>
            <a:endParaRPr b="0" i="0" sz="700" u="none" cap="none" strike="noStrike">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chemeClr val="dk1"/>
              </a:buClr>
              <a:buSzPts val="400"/>
              <a:buFont typeface="Arial"/>
              <a:buNone/>
            </a:pPr>
            <a:r>
              <a:t/>
            </a:r>
            <a:endParaRPr b="1" i="0" sz="700" u="none" cap="none" strike="noStrike">
              <a:solidFill>
                <a:srgbClr val="000000"/>
              </a:solidFill>
              <a:latin typeface="Gill Sans"/>
              <a:ea typeface="Gill Sans"/>
              <a:cs typeface="Gill Sans"/>
              <a:sym typeface="Gill Sans"/>
            </a:endParaRPr>
          </a:p>
          <a:p>
            <a:pPr indent="0" lvl="0" marL="0" marR="0" rtl="0" algn="l">
              <a:lnSpc>
                <a:spcPct val="115000"/>
              </a:lnSpc>
              <a:spcBef>
                <a:spcPts val="0"/>
              </a:spcBef>
              <a:spcAft>
                <a:spcPts val="0"/>
              </a:spcAft>
              <a:buClr>
                <a:srgbClr val="000000"/>
              </a:buClr>
              <a:buSzPts val="600"/>
              <a:buFont typeface="Arial"/>
              <a:buNone/>
            </a:pPr>
            <a:r>
              <a:rPr b="0" i="0" lang="fi-FI" sz="700" u="none" cap="none" strike="noStrike">
                <a:solidFill>
                  <a:srgbClr val="000000"/>
                </a:solidFill>
                <a:latin typeface="Gill Sans"/>
                <a:ea typeface="Gill Sans"/>
                <a:cs typeface="Gill Sans"/>
                <a:sym typeface="Gill Sans"/>
              </a:rPr>
              <a:t>Äsken kuulimme</a:t>
            </a:r>
            <a:r>
              <a:rPr lang="fi-FI" sz="700">
                <a:latin typeface="Gill Sans"/>
                <a:ea typeface="Gill Sans"/>
                <a:cs typeface="Gill Sans"/>
                <a:sym typeface="Gill Sans"/>
              </a:rPr>
              <a:t>, tuloksia siitä, miten suomalaiset kokevat kotimaisen keskustelukulttuurin.</a:t>
            </a:r>
            <a:endParaRPr sz="700">
              <a:latin typeface="Gill Sans"/>
              <a:ea typeface="Gill Sans"/>
              <a:cs typeface="Gill Sans"/>
              <a:sym typeface="Gill Sans"/>
            </a:endParaRPr>
          </a:p>
          <a:p>
            <a:pPr indent="0" lvl="0" marL="0" marR="0" rtl="0" algn="l">
              <a:lnSpc>
                <a:spcPct val="115000"/>
              </a:lnSpc>
              <a:spcBef>
                <a:spcPts val="0"/>
              </a:spcBef>
              <a:spcAft>
                <a:spcPts val="0"/>
              </a:spcAft>
              <a:buClr>
                <a:srgbClr val="000000"/>
              </a:buClr>
              <a:buSzPts val="600"/>
              <a:buFont typeface="Arial"/>
              <a:buNone/>
            </a:pPr>
            <a:r>
              <a:t/>
            </a:r>
            <a:endParaRPr sz="700">
              <a:latin typeface="Gill Sans"/>
              <a:ea typeface="Gill Sans"/>
              <a:cs typeface="Gill Sans"/>
              <a:sym typeface="Gill Sans"/>
            </a:endParaRPr>
          </a:p>
          <a:p>
            <a:pPr indent="0" lvl="0" marL="0" marR="0" rtl="0" algn="l">
              <a:lnSpc>
                <a:spcPct val="115000"/>
              </a:lnSpc>
              <a:spcBef>
                <a:spcPts val="0"/>
              </a:spcBef>
              <a:spcAft>
                <a:spcPts val="0"/>
              </a:spcAft>
              <a:buClr>
                <a:srgbClr val="000000"/>
              </a:buClr>
              <a:buSzPts val="600"/>
              <a:buFont typeface="Arial"/>
              <a:buNone/>
            </a:pPr>
            <a:r>
              <a:rPr b="0" i="0" lang="fi-FI" sz="700" u="none" cap="none" strike="noStrike">
                <a:solidFill>
                  <a:srgbClr val="000000"/>
                </a:solidFill>
                <a:latin typeface="Gill Sans"/>
                <a:ea typeface="Gill Sans"/>
                <a:cs typeface="Gill Sans"/>
                <a:sym typeface="Gill Sans"/>
              </a:rPr>
              <a:t>Nyt pyytäisin, että noin viiden minuutin ajan </a:t>
            </a:r>
            <a:r>
              <a:rPr lang="fi-FI" sz="700">
                <a:latin typeface="Gill Sans"/>
                <a:ea typeface="Gill Sans"/>
                <a:cs typeface="Gill Sans"/>
                <a:sym typeface="Gill Sans"/>
              </a:rPr>
              <a:t>keskustelet ja jaat</a:t>
            </a:r>
            <a:r>
              <a:rPr b="0" i="0" lang="fi-FI" sz="700" u="none" cap="none" strike="noStrike">
                <a:solidFill>
                  <a:srgbClr val="000000"/>
                </a:solidFill>
                <a:latin typeface="Gill Sans"/>
                <a:ea typeface="Gill Sans"/>
                <a:cs typeface="Gill Sans"/>
                <a:sym typeface="Gill Sans"/>
              </a:rPr>
              <a:t> parin kanssa, että mitä</a:t>
            </a:r>
            <a:r>
              <a:rPr lang="fi-FI" sz="700">
                <a:latin typeface="Gill Sans"/>
                <a:ea typeface="Gill Sans"/>
                <a:cs typeface="Gill Sans"/>
                <a:sym typeface="Gill Sans"/>
              </a:rPr>
              <a:t> pohdintoja,</a:t>
            </a:r>
            <a:r>
              <a:rPr b="0" i="0" lang="fi-FI" sz="700" u="none" cap="none" strike="noStrike">
                <a:solidFill>
                  <a:srgbClr val="000000"/>
                </a:solidFill>
                <a:latin typeface="Gill Sans"/>
                <a:ea typeface="Gill Sans"/>
                <a:cs typeface="Gill Sans"/>
                <a:sym typeface="Gill Sans"/>
              </a:rPr>
              <a:t> tunteita tai </a:t>
            </a:r>
            <a:r>
              <a:rPr lang="fi-FI" sz="700">
                <a:latin typeface="Gill Sans"/>
                <a:ea typeface="Gill Sans"/>
                <a:cs typeface="Gill Sans"/>
                <a:sym typeface="Gill Sans"/>
              </a:rPr>
              <a:t>omia kokemuksia</a:t>
            </a:r>
            <a:r>
              <a:rPr b="0" i="0" lang="fi-FI" sz="700" u="none" cap="none" strike="noStrike">
                <a:solidFill>
                  <a:srgbClr val="000000"/>
                </a:solidFill>
                <a:latin typeface="Gill Sans"/>
                <a:ea typeface="Gill Sans"/>
                <a:cs typeface="Gill Sans"/>
                <a:sym typeface="Gill Sans"/>
              </a:rPr>
              <a:t> sinulle nousi mieleen suomalaisesta keskustelukulttuurista</a:t>
            </a:r>
            <a:r>
              <a:rPr lang="fi-FI" sz="700">
                <a:latin typeface="Gill Sans"/>
                <a:ea typeface="Gill Sans"/>
                <a:cs typeface="Gill Sans"/>
                <a:sym typeface="Gill Sans"/>
              </a:rPr>
              <a:t>.</a:t>
            </a:r>
            <a:endParaRPr b="0" i="0" sz="700" u="none" cap="none" strike="noStrike">
              <a:solidFill>
                <a:srgbClr val="000000"/>
              </a:solidFill>
              <a:latin typeface="Gill Sans"/>
              <a:ea typeface="Gill Sans"/>
              <a:cs typeface="Gill Sans"/>
              <a:sym typeface="Gill Sans"/>
            </a:endParaRPr>
          </a:p>
          <a:p>
            <a:pPr indent="0" lvl="0" marL="0" marR="0" rtl="0" algn="l">
              <a:lnSpc>
                <a:spcPct val="115000"/>
              </a:lnSpc>
              <a:spcBef>
                <a:spcPts val="0"/>
              </a:spcBef>
              <a:spcAft>
                <a:spcPts val="0"/>
              </a:spcAft>
              <a:buClr>
                <a:srgbClr val="000000"/>
              </a:buClr>
              <a:buSzPts val="600"/>
              <a:buFont typeface="Arial"/>
              <a:buNone/>
            </a:pPr>
            <a:r>
              <a:t/>
            </a:r>
            <a:endParaRPr b="0" i="0" sz="700" u="none" cap="none" strike="noStrike">
              <a:solidFill>
                <a:srgbClr val="000000"/>
              </a:solidFill>
              <a:latin typeface="Gill Sans"/>
              <a:ea typeface="Gill Sans"/>
              <a:cs typeface="Gill Sans"/>
              <a:sym typeface="Gill Sans"/>
            </a:endParaRPr>
          </a:p>
          <a:p>
            <a:pPr indent="0" lvl="0" marL="0" marR="0" rtl="0" algn="l">
              <a:lnSpc>
                <a:spcPct val="115000"/>
              </a:lnSpc>
              <a:spcBef>
                <a:spcPts val="0"/>
              </a:spcBef>
              <a:spcAft>
                <a:spcPts val="0"/>
              </a:spcAft>
              <a:buClr>
                <a:srgbClr val="000000"/>
              </a:buClr>
              <a:buSzPts val="600"/>
              <a:buFont typeface="Arial"/>
              <a:buNone/>
            </a:pPr>
            <a:r>
              <a:rPr b="0" i="0" lang="fi-FI" sz="700" u="none" cap="none" strike="noStrike">
                <a:solidFill>
                  <a:srgbClr val="000000"/>
                </a:solidFill>
                <a:latin typeface="Gill Sans"/>
                <a:ea typeface="Gill Sans"/>
                <a:cs typeface="Gill Sans"/>
                <a:sym typeface="Gill Sans"/>
              </a:rPr>
              <a:t>Käytetään tähän noin viisi minuuttia ja avataan sen jälkeen yhteinen keskustelu</a:t>
            </a:r>
            <a:r>
              <a:rPr lang="fi-FI" sz="700">
                <a:latin typeface="Gill Sans"/>
                <a:ea typeface="Gill Sans"/>
                <a:cs typeface="Gill Sans"/>
                <a:sym typeface="Gill Sans"/>
              </a:rPr>
              <a:t>. Pitäkää huolta, että molemmat ehtivät kertoa ajatuksiaan. O</a:t>
            </a:r>
            <a:r>
              <a:rPr b="0" i="0" lang="fi-FI" sz="700" u="none" cap="none" strike="noStrike">
                <a:solidFill>
                  <a:srgbClr val="000000"/>
                </a:solidFill>
                <a:latin typeface="Gill Sans"/>
                <a:ea typeface="Gill Sans"/>
                <a:cs typeface="Gill Sans"/>
                <a:sym typeface="Gill Sans"/>
              </a:rPr>
              <a:t>lkaa hyvä!</a:t>
            </a:r>
            <a:endParaRPr b="0" i="0" sz="700" u="none" cap="none" strike="noStrike">
              <a:solidFill>
                <a:srgbClr val="000000"/>
              </a:solidFill>
              <a:latin typeface="Gill Sans"/>
              <a:ea typeface="Gill Sans"/>
              <a:cs typeface="Gill Sans"/>
              <a:sym typeface="Gill Sans"/>
            </a:endParaRPr>
          </a:p>
          <a:p>
            <a:pPr indent="0" lvl="0" marL="0" marR="0" rtl="0" algn="l">
              <a:lnSpc>
                <a:spcPct val="115000"/>
              </a:lnSpc>
              <a:spcBef>
                <a:spcPts val="0"/>
              </a:spcBef>
              <a:spcAft>
                <a:spcPts val="0"/>
              </a:spcAft>
              <a:buNone/>
            </a:pPr>
            <a:r>
              <a:t/>
            </a:r>
            <a:endParaRPr b="0" i="1" sz="700" u="none" cap="none" strike="noStrike">
              <a:solidFill>
                <a:srgbClr val="000000"/>
              </a:solidFill>
              <a:latin typeface="Gill Sans"/>
              <a:ea typeface="Gill Sans"/>
              <a:cs typeface="Gill Sans"/>
              <a:sym typeface="Gill Sans"/>
            </a:endParaRPr>
          </a:p>
          <a:p>
            <a:pPr indent="0" lvl="0" marL="0" marR="0" rtl="0" algn="l">
              <a:lnSpc>
                <a:spcPct val="115000"/>
              </a:lnSpc>
              <a:spcBef>
                <a:spcPts val="0"/>
              </a:spcBef>
              <a:spcAft>
                <a:spcPts val="0"/>
              </a:spcAft>
              <a:buClr>
                <a:srgbClr val="000000"/>
              </a:buClr>
              <a:buSzPts val="700"/>
              <a:buFont typeface="Arial"/>
              <a:buNone/>
            </a:pPr>
            <a:r>
              <a:t/>
            </a:r>
            <a:endParaRPr b="0" i="1" sz="700" u="none" cap="none" strike="noStrike">
              <a:solidFill>
                <a:srgbClr val="000000"/>
              </a:solidFill>
              <a:latin typeface="Gill Sans"/>
              <a:ea typeface="Gill Sans"/>
              <a:cs typeface="Gill Sans"/>
              <a:sym typeface="Gill Sans"/>
            </a:endParaRPr>
          </a:p>
          <a:p>
            <a:pPr indent="0" lvl="0" marL="0" marR="0" rtl="0" algn="l">
              <a:lnSpc>
                <a:spcPct val="115000"/>
              </a:lnSpc>
              <a:spcBef>
                <a:spcPts val="0"/>
              </a:spcBef>
              <a:spcAft>
                <a:spcPts val="0"/>
              </a:spcAft>
              <a:buClr>
                <a:srgbClr val="000000"/>
              </a:buClr>
              <a:buSzPts val="700"/>
              <a:buFont typeface="Arial"/>
              <a:buNone/>
            </a:pPr>
            <a:r>
              <a:rPr b="0" i="0" lang="fi-FI" sz="700" u="none" cap="none" strike="noStrike">
                <a:solidFill>
                  <a:srgbClr val="000000"/>
                </a:solidFill>
                <a:latin typeface="Gill Sans"/>
                <a:ea typeface="Gill Sans"/>
                <a:cs typeface="Gill Sans"/>
                <a:sym typeface="Gill Sans"/>
              </a:rPr>
              <a:t>				</a:t>
            </a:r>
            <a:r>
              <a:rPr b="1" i="0" lang="fi-FI" sz="700" u="none" cap="none" strike="noStrike">
                <a:solidFill>
                  <a:srgbClr val="000000"/>
                </a:solidFill>
                <a:latin typeface="Gill Sans"/>
                <a:ea typeface="Gill Sans"/>
                <a:cs typeface="Gill Sans"/>
                <a:sym typeface="Gill Sans"/>
              </a:rPr>
              <a:t>5 min</a:t>
            </a:r>
            <a:endParaRPr b="1" i="0" sz="700" u="none" cap="none" strike="noStrike">
              <a:solidFill>
                <a:srgbClr val="000000"/>
              </a:solidFill>
              <a:latin typeface="Gill Sans"/>
              <a:ea typeface="Gill Sans"/>
              <a:cs typeface="Gill Sans"/>
              <a:sym typeface="Gill Sans"/>
            </a:endParaRPr>
          </a:p>
          <a:p>
            <a:pPr indent="0" lvl="0" marL="0" marR="0" rtl="0" algn="l">
              <a:lnSpc>
                <a:spcPct val="115000"/>
              </a:lnSpc>
              <a:spcBef>
                <a:spcPts val="0"/>
              </a:spcBef>
              <a:spcAft>
                <a:spcPts val="0"/>
              </a:spcAft>
              <a:buClr>
                <a:srgbClr val="000000"/>
              </a:buClr>
              <a:buSzPts val="600"/>
              <a:buFont typeface="Arial"/>
              <a:buNone/>
            </a:pPr>
            <a:r>
              <a:t/>
            </a:r>
            <a:endParaRPr b="0" i="0" sz="700" u="none" cap="none" strike="noStrike">
              <a:solidFill>
                <a:srgbClr val="000000"/>
              </a:solidFill>
              <a:latin typeface="Gill Sans"/>
              <a:ea typeface="Gill Sans"/>
              <a:cs typeface="Gill Sans"/>
              <a:sym typeface="Gill Sans"/>
            </a:endParaRPr>
          </a:p>
          <a:p>
            <a:pPr indent="0" lvl="0" marL="0" marR="0" rtl="0" algn="l">
              <a:lnSpc>
                <a:spcPct val="115000"/>
              </a:lnSpc>
              <a:spcBef>
                <a:spcPts val="0"/>
              </a:spcBef>
              <a:spcAft>
                <a:spcPts val="0"/>
              </a:spcAft>
              <a:buClr>
                <a:srgbClr val="000000"/>
              </a:buClr>
              <a:buSzPts val="600"/>
              <a:buFont typeface="Arial"/>
              <a:buNone/>
            </a:pPr>
            <a:r>
              <a:t/>
            </a:r>
            <a:endParaRPr b="0" i="0" sz="700" u="none" cap="none" strike="noStrike">
              <a:solidFill>
                <a:srgbClr val="000000"/>
              </a:solidFill>
              <a:latin typeface="Gill Sans"/>
              <a:ea typeface="Gill Sans"/>
              <a:cs typeface="Gill Sans"/>
              <a:sym typeface="Gill Sans"/>
            </a:endParaRPr>
          </a:p>
          <a:p>
            <a:pPr indent="0" lvl="0" marL="0" marR="0" rtl="0" algn="l">
              <a:lnSpc>
                <a:spcPct val="115000"/>
              </a:lnSpc>
              <a:spcBef>
                <a:spcPts val="0"/>
              </a:spcBef>
              <a:spcAft>
                <a:spcPts val="0"/>
              </a:spcAft>
              <a:buClr>
                <a:srgbClr val="000000"/>
              </a:buClr>
              <a:buSzPts val="600"/>
              <a:buFont typeface="Arial"/>
              <a:buNone/>
            </a:pPr>
            <a:r>
              <a:t/>
            </a:r>
            <a:endParaRPr b="0" i="0" sz="600" u="none" cap="none" strike="noStrike">
              <a:solidFill>
                <a:srgbClr val="000000"/>
              </a:solidFill>
              <a:latin typeface="Calibri"/>
              <a:ea typeface="Calibri"/>
              <a:cs typeface="Calibri"/>
              <a:sym typeface="Calibri"/>
            </a:endParaRPr>
          </a:p>
          <a:p>
            <a:pPr indent="0" lvl="0" marL="0" marR="0" rtl="0" algn="l">
              <a:lnSpc>
                <a:spcPct val="115000"/>
              </a:lnSpc>
              <a:spcBef>
                <a:spcPts val="0"/>
              </a:spcBef>
              <a:spcAft>
                <a:spcPts val="0"/>
              </a:spcAft>
              <a:buClr>
                <a:srgbClr val="000000"/>
              </a:buClr>
              <a:buSzPts val="500"/>
              <a:buFont typeface="Arial"/>
              <a:buNone/>
            </a:pPr>
            <a:r>
              <a:t/>
            </a:r>
            <a:endParaRPr b="0" i="0" sz="500" u="none" cap="none" strike="noStrike">
              <a:solidFill>
                <a:srgbClr val="000000"/>
              </a:solidFill>
              <a:latin typeface="Calibri"/>
              <a:ea typeface="Calibri"/>
              <a:cs typeface="Calibri"/>
              <a:sym typeface="Calibri"/>
            </a:endParaRPr>
          </a:p>
        </p:txBody>
      </p:sp>
      <p:pic>
        <p:nvPicPr>
          <p:cNvPr id="217" name="Google Shape;217;g8c8c0b4e5f_0_0"/>
          <p:cNvPicPr preferRelativeResize="0"/>
          <p:nvPr/>
        </p:nvPicPr>
        <p:blipFill rotWithShape="1">
          <a:blip r:embed="rId3">
            <a:alphaModFix/>
          </a:blip>
          <a:srcRect b="0" l="0" r="0" t="0"/>
          <a:stretch/>
        </p:blipFill>
        <p:spPr>
          <a:xfrm>
            <a:off x="2366399" y="2909051"/>
            <a:ext cx="1027202" cy="237050"/>
          </a:xfrm>
          <a:prstGeom prst="rect">
            <a:avLst/>
          </a:prstGeom>
          <a:noFill/>
          <a:ln>
            <a:noFill/>
          </a:ln>
        </p:spPr>
      </p:pic>
      <p:cxnSp>
        <p:nvCxnSpPr>
          <p:cNvPr id="218" name="Google Shape;218;g8c8c0b4e5f_0_0"/>
          <p:cNvCxnSpPr/>
          <p:nvPr/>
        </p:nvCxnSpPr>
        <p:spPr>
          <a:xfrm>
            <a:off x="2880000" y="145075"/>
            <a:ext cx="0" cy="2687400"/>
          </a:xfrm>
          <a:prstGeom prst="straightConnector1">
            <a:avLst/>
          </a:prstGeom>
          <a:noFill/>
          <a:ln cap="flat" cmpd="sng" w="19050">
            <a:solidFill>
              <a:srgbClr val="FFE006"/>
            </a:solidFill>
            <a:prstDash val="solid"/>
            <a:round/>
            <a:headEnd len="sm" w="sm" type="none"/>
            <a:tailEnd len="sm" w="sm" type="none"/>
          </a:ln>
        </p:spPr>
      </p:cxn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23" name="Shape 223"/>
        <p:cNvGrpSpPr/>
        <p:nvPr/>
      </p:nvGrpSpPr>
      <p:grpSpPr>
        <a:xfrm>
          <a:off x="0" y="0"/>
          <a:ext cx="0" cy="0"/>
          <a:chOff x="0" y="0"/>
          <a:chExt cx="0" cy="0"/>
        </a:xfrm>
      </p:grpSpPr>
      <p:sp>
        <p:nvSpPr>
          <p:cNvPr id="224" name="Google Shape;224;g8c8c0b4e5f_0_18"/>
          <p:cNvSpPr txBox="1"/>
          <p:nvPr/>
        </p:nvSpPr>
        <p:spPr>
          <a:xfrm>
            <a:off x="301025" y="193975"/>
            <a:ext cx="2403000" cy="2382600"/>
          </a:xfrm>
          <a:prstGeom prst="rect">
            <a:avLst/>
          </a:prstGeom>
          <a:noFill/>
          <a:ln>
            <a:noFill/>
          </a:ln>
        </p:spPr>
        <p:txBody>
          <a:bodyPr anchorCtr="0" anchor="t" bIns="32450" lIns="32450" spcFirstLastPara="1" rIns="32450" wrap="square" tIns="32450">
            <a:noAutofit/>
          </a:bodyPr>
          <a:lstStyle/>
          <a:p>
            <a:pPr indent="0" lvl="0" marL="0" rtl="0" algn="l">
              <a:spcBef>
                <a:spcPts val="0"/>
              </a:spcBef>
              <a:spcAft>
                <a:spcPts val="0"/>
              </a:spcAft>
              <a:buClr>
                <a:schemeClr val="dk1"/>
              </a:buClr>
              <a:buSzPts val="400"/>
              <a:buFont typeface="Arial"/>
              <a:buNone/>
            </a:pPr>
            <a:r>
              <a:rPr b="1" lang="fi-FI" sz="900">
                <a:solidFill>
                  <a:schemeClr val="dk1"/>
                </a:solidFill>
                <a:latin typeface="Gill Sans"/>
                <a:ea typeface="Gill Sans"/>
                <a:cs typeface="Gill Sans"/>
                <a:sym typeface="Gill Sans"/>
              </a:rPr>
              <a:t>Kokemuksiani keskustelukulttuurista</a:t>
            </a:r>
            <a:endParaRPr b="1" sz="900">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chemeClr val="dk1"/>
              </a:buClr>
              <a:buSzPts val="400"/>
              <a:buFont typeface="Arial"/>
              <a:buNone/>
            </a:pPr>
            <a:r>
              <a:t/>
            </a:r>
            <a:endParaRPr b="0" i="0" sz="900" u="none" cap="none" strike="noStrike">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chemeClr val="dk1"/>
              </a:buClr>
              <a:buSzPts val="400"/>
              <a:buFont typeface="Arial"/>
              <a:buNone/>
            </a:pPr>
            <a:r>
              <a:rPr b="0" i="0" lang="fi-FI" sz="700" u="none" cap="none" strike="noStrike">
                <a:solidFill>
                  <a:schemeClr val="dk1"/>
                </a:solidFill>
                <a:latin typeface="Gill Sans"/>
                <a:ea typeface="Gill Sans"/>
                <a:cs typeface="Gill Sans"/>
                <a:sym typeface="Gill Sans"/>
              </a:rPr>
              <a:t>Min	Osio			Klo</a:t>
            </a:r>
            <a:endParaRPr b="0" i="0" sz="700" u="none" cap="none" strike="noStrike">
              <a:solidFill>
                <a:srgbClr val="FF0000"/>
              </a:solidFill>
              <a:latin typeface="Gill Sans"/>
              <a:ea typeface="Gill Sans"/>
              <a:cs typeface="Gill Sans"/>
              <a:sym typeface="Gill Sans"/>
            </a:endParaRPr>
          </a:p>
          <a:p>
            <a:pPr indent="0" lvl="0" marL="0" marR="0" rtl="0" algn="l">
              <a:lnSpc>
                <a:spcPct val="100000"/>
              </a:lnSpc>
              <a:spcBef>
                <a:spcPts val="0"/>
              </a:spcBef>
              <a:spcAft>
                <a:spcPts val="0"/>
              </a:spcAft>
              <a:buClr>
                <a:schemeClr val="dk1"/>
              </a:buClr>
              <a:buSzPts val="400"/>
              <a:buFont typeface="Arial"/>
              <a:buNone/>
            </a:pPr>
            <a:r>
              <a:t/>
            </a:r>
            <a:endParaRPr b="0" i="0" sz="700" u="none" cap="none" strike="noStrike">
              <a:solidFill>
                <a:srgbClr val="FF0000"/>
              </a:solidFill>
              <a:latin typeface="Gill Sans"/>
              <a:ea typeface="Gill Sans"/>
              <a:cs typeface="Gill Sans"/>
              <a:sym typeface="Gill Sans"/>
            </a:endParaRPr>
          </a:p>
          <a:p>
            <a:pPr indent="0" lvl="0" marL="0" rtl="0" algn="l">
              <a:spcBef>
                <a:spcPts val="0"/>
              </a:spcBef>
              <a:spcAft>
                <a:spcPts val="0"/>
              </a:spcAft>
              <a:buClr>
                <a:schemeClr val="dk1"/>
              </a:buClr>
              <a:buSzPts val="900"/>
              <a:buFont typeface="Arial"/>
              <a:buNone/>
            </a:pPr>
            <a:r>
              <a:rPr lang="fi-FI" sz="700">
                <a:solidFill>
                  <a:schemeClr val="dk1"/>
                </a:solidFill>
                <a:latin typeface="Gill Sans"/>
                <a:ea typeface="Gill Sans"/>
                <a:cs typeface="Gill Sans"/>
                <a:sym typeface="Gill Sans"/>
              </a:rPr>
              <a:t>15 	Aloitus, pelisäännöt</a:t>
            </a:r>
            <a:endParaRPr sz="700">
              <a:solidFill>
                <a:schemeClr val="dk1"/>
              </a:solidFill>
              <a:latin typeface="Gill Sans"/>
              <a:ea typeface="Gill Sans"/>
              <a:cs typeface="Gill Sans"/>
              <a:sym typeface="Gill Sans"/>
            </a:endParaRPr>
          </a:p>
          <a:p>
            <a:pPr indent="0" lvl="0" marL="0" rtl="0" algn="l">
              <a:spcBef>
                <a:spcPts val="0"/>
              </a:spcBef>
              <a:spcAft>
                <a:spcPts val="0"/>
              </a:spcAft>
              <a:buClr>
                <a:schemeClr val="dk1"/>
              </a:buClr>
              <a:buSzPts val="900"/>
              <a:buFont typeface="Arial"/>
              <a:buNone/>
            </a:pPr>
            <a:r>
              <a:rPr b="1" lang="fi-FI" sz="700">
                <a:solidFill>
                  <a:schemeClr val="dk1"/>
                </a:solidFill>
                <a:latin typeface="Gill Sans"/>
                <a:ea typeface="Gill Sans"/>
                <a:cs typeface="Gill Sans"/>
                <a:sym typeface="Gill Sans"/>
              </a:rPr>
              <a:t>75 	Yhteinen keskustelu (sis. tauko)</a:t>
            </a:r>
            <a:endParaRPr b="1" sz="700">
              <a:solidFill>
                <a:schemeClr val="dk1"/>
              </a:solidFill>
              <a:latin typeface="Gill Sans"/>
              <a:ea typeface="Gill Sans"/>
              <a:cs typeface="Gill Sans"/>
              <a:sym typeface="Gill Sans"/>
            </a:endParaRPr>
          </a:p>
          <a:p>
            <a:pPr indent="0" lvl="0" marL="0" rtl="0" algn="l">
              <a:spcBef>
                <a:spcPts val="0"/>
              </a:spcBef>
              <a:spcAft>
                <a:spcPts val="0"/>
              </a:spcAft>
              <a:buClr>
                <a:schemeClr val="dk1"/>
              </a:buClr>
              <a:buSzPts val="900"/>
              <a:buFont typeface="Arial"/>
              <a:buNone/>
            </a:pPr>
            <a:r>
              <a:rPr lang="fi-FI" sz="700">
                <a:solidFill>
                  <a:schemeClr val="dk1"/>
                </a:solidFill>
                <a:latin typeface="Gill Sans"/>
                <a:ea typeface="Gill Sans"/>
                <a:cs typeface="Gill Sans"/>
                <a:sym typeface="Gill Sans"/>
              </a:rPr>
              <a:t>5 	Oivallusten kirjoittaminen</a:t>
            </a:r>
            <a:endParaRPr sz="700">
              <a:solidFill>
                <a:schemeClr val="dk1"/>
              </a:solidFill>
              <a:latin typeface="Gill Sans"/>
              <a:ea typeface="Gill Sans"/>
              <a:cs typeface="Gill Sans"/>
              <a:sym typeface="Gill Sans"/>
            </a:endParaRPr>
          </a:p>
          <a:p>
            <a:pPr indent="0" lvl="0" marL="0" rtl="0" algn="l">
              <a:spcBef>
                <a:spcPts val="0"/>
              </a:spcBef>
              <a:spcAft>
                <a:spcPts val="0"/>
              </a:spcAft>
              <a:buClr>
                <a:schemeClr val="dk1"/>
              </a:buClr>
              <a:buSzPts val="900"/>
              <a:buFont typeface="Arial"/>
              <a:buNone/>
            </a:pPr>
            <a:r>
              <a:rPr lang="fi-FI" sz="700">
                <a:solidFill>
                  <a:schemeClr val="dk1"/>
                </a:solidFill>
                <a:latin typeface="Gill Sans"/>
                <a:ea typeface="Gill Sans"/>
                <a:cs typeface="Gill Sans"/>
                <a:sym typeface="Gill Sans"/>
              </a:rPr>
              <a:t>20	Oivallusten kertominen</a:t>
            </a:r>
            <a:endParaRPr sz="700">
              <a:solidFill>
                <a:schemeClr val="dk1"/>
              </a:solidFill>
              <a:latin typeface="Gill Sans"/>
              <a:ea typeface="Gill Sans"/>
              <a:cs typeface="Gill Sans"/>
              <a:sym typeface="Gill Sans"/>
            </a:endParaRPr>
          </a:p>
          <a:p>
            <a:pPr indent="0" lvl="0" marL="0" rtl="0" algn="l">
              <a:spcBef>
                <a:spcPts val="0"/>
              </a:spcBef>
              <a:spcAft>
                <a:spcPts val="0"/>
              </a:spcAft>
              <a:buClr>
                <a:schemeClr val="dk1"/>
              </a:buClr>
              <a:buSzPts val="400"/>
              <a:buFont typeface="Arial"/>
              <a:buNone/>
            </a:pPr>
            <a:r>
              <a:rPr lang="fi-FI" sz="700">
                <a:solidFill>
                  <a:schemeClr val="dk1"/>
                </a:solidFill>
                <a:latin typeface="Gill Sans"/>
                <a:ea typeface="Gill Sans"/>
                <a:cs typeface="Gill Sans"/>
                <a:sym typeface="Gill Sans"/>
              </a:rPr>
              <a:t>5	Kiitos, lopetus, siirtyminen yhteistilaan</a:t>
            </a:r>
            <a:endParaRPr sz="700">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chemeClr val="dk1"/>
              </a:buClr>
              <a:buSzPts val="400"/>
              <a:buFont typeface="Arial"/>
              <a:buNone/>
            </a:pPr>
            <a:r>
              <a:t/>
            </a:r>
            <a:endParaRPr b="0" i="0" sz="700" u="none" cap="none" strike="noStrike">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chemeClr val="dk1"/>
              </a:buClr>
              <a:buSzPts val="900"/>
              <a:buFont typeface="Arial"/>
              <a:buNone/>
            </a:pPr>
            <a:r>
              <a:rPr b="0" i="0" lang="fi-FI" sz="700" u="none" cap="none" strike="noStrike">
                <a:solidFill>
                  <a:schemeClr val="dk1"/>
                </a:solidFill>
                <a:latin typeface="Gill Sans"/>
                <a:ea typeface="Gill Sans"/>
                <a:cs typeface="Gill Sans"/>
                <a:sym typeface="Gill Sans"/>
              </a:rPr>
              <a:t>Perusfontti - sano esimerkiksi näin</a:t>
            </a:r>
            <a:endParaRPr b="0" i="0" sz="700" u="none" cap="none" strike="noStrike">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chemeClr val="dk1"/>
              </a:buClr>
              <a:buSzPts val="400"/>
              <a:buFont typeface="Arial"/>
              <a:buNone/>
            </a:pPr>
            <a:r>
              <a:rPr b="0" i="1" lang="fi-FI" sz="700" u="none" cap="none" strike="noStrike">
                <a:solidFill>
                  <a:schemeClr val="dk1"/>
                </a:solidFill>
                <a:latin typeface="Gill Sans"/>
                <a:ea typeface="Gill Sans"/>
                <a:cs typeface="Gill Sans"/>
                <a:sym typeface="Gill Sans"/>
              </a:rPr>
              <a:t>Kursivoitu fontti - ohjaajalle apua keskusteluun</a:t>
            </a:r>
            <a:endParaRPr b="0" i="1" sz="700" u="none" cap="none" strike="noStrike">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chemeClr val="dk1"/>
              </a:buClr>
              <a:buSzPts val="400"/>
              <a:buFont typeface="Arial"/>
              <a:buNone/>
            </a:pPr>
            <a:r>
              <a:rPr b="0" i="0" lang="fi-FI" sz="700" u="none" cap="none" strike="noStrike">
                <a:solidFill>
                  <a:srgbClr val="FF0000"/>
                </a:solidFill>
                <a:latin typeface="Gill Sans"/>
                <a:ea typeface="Gill Sans"/>
                <a:cs typeface="Gill Sans"/>
                <a:sym typeface="Gill Sans"/>
              </a:rPr>
              <a:t>Punaisella: Muuta tarpeen mukaan.</a:t>
            </a:r>
            <a:endParaRPr b="0" i="0" sz="700" u="none" cap="none" strike="noStrike">
              <a:solidFill>
                <a:srgbClr val="FF0000"/>
              </a:solidFill>
              <a:latin typeface="Gill Sans"/>
              <a:ea typeface="Gill Sans"/>
              <a:cs typeface="Gill Sans"/>
              <a:sym typeface="Gill Sans"/>
            </a:endParaRPr>
          </a:p>
          <a:p>
            <a:pPr indent="0" lvl="0" marL="0" marR="0" rtl="0" algn="l">
              <a:lnSpc>
                <a:spcPct val="100000"/>
              </a:lnSpc>
              <a:spcBef>
                <a:spcPts val="0"/>
              </a:spcBef>
              <a:spcAft>
                <a:spcPts val="0"/>
              </a:spcAft>
              <a:buClr>
                <a:schemeClr val="dk1"/>
              </a:buClr>
              <a:buSzPts val="400"/>
              <a:buFont typeface="Arial"/>
              <a:buNone/>
            </a:pPr>
            <a:r>
              <a:t/>
            </a:r>
            <a:endParaRPr b="0" i="0" sz="700" u="none" cap="none" strike="noStrike">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chemeClr val="dk1"/>
              </a:buClr>
              <a:buSzPts val="400"/>
              <a:buFont typeface="Arial"/>
              <a:buNone/>
            </a:pPr>
            <a:r>
              <a:t/>
            </a:r>
            <a:endParaRPr b="0" i="0" sz="700" u="none" cap="none" strike="noStrike">
              <a:solidFill>
                <a:schemeClr val="dk1"/>
              </a:solidFill>
              <a:latin typeface="Gill Sans"/>
              <a:ea typeface="Gill Sans"/>
              <a:cs typeface="Gill Sans"/>
              <a:sym typeface="Gill Sans"/>
            </a:endParaRPr>
          </a:p>
          <a:p>
            <a:pPr indent="-127000" lvl="0" marL="165100" marR="0" rtl="0" algn="l">
              <a:lnSpc>
                <a:spcPct val="115000"/>
              </a:lnSpc>
              <a:spcBef>
                <a:spcPts val="0"/>
              </a:spcBef>
              <a:spcAft>
                <a:spcPts val="0"/>
              </a:spcAft>
              <a:buClr>
                <a:schemeClr val="dk1"/>
              </a:buClr>
              <a:buSzPts val="600"/>
              <a:buFont typeface="Gill Sans"/>
              <a:buChar char="➔"/>
            </a:pPr>
            <a:r>
              <a:rPr b="0" i="1" lang="fi-FI" sz="600" u="none" cap="none" strike="noStrike">
                <a:solidFill>
                  <a:schemeClr val="dk1"/>
                </a:solidFill>
                <a:latin typeface="Gill Sans"/>
                <a:ea typeface="Gill Sans"/>
                <a:cs typeface="Gill Sans"/>
                <a:sym typeface="Gill Sans"/>
              </a:rPr>
              <a:t>Muistuta tarpeen mukaan Rakentavan keskustelun pelisäännöistä, joihin on yhdessä sitouduttu</a:t>
            </a:r>
            <a:endParaRPr b="0" i="0" sz="600" u="none" cap="none" strike="noStrike">
              <a:solidFill>
                <a:schemeClr val="dk1"/>
              </a:solidFill>
              <a:latin typeface="Gill Sans"/>
              <a:ea typeface="Gill Sans"/>
              <a:cs typeface="Gill Sans"/>
              <a:sym typeface="Gill Sans"/>
            </a:endParaRPr>
          </a:p>
          <a:p>
            <a:pPr indent="-127000" lvl="0" marL="165100" marR="0" rtl="0" algn="l">
              <a:lnSpc>
                <a:spcPct val="115000"/>
              </a:lnSpc>
              <a:spcBef>
                <a:spcPts val="0"/>
              </a:spcBef>
              <a:spcAft>
                <a:spcPts val="0"/>
              </a:spcAft>
              <a:buClr>
                <a:schemeClr val="dk1"/>
              </a:buClr>
              <a:buSzPts val="600"/>
              <a:buFont typeface="Gill Sans"/>
              <a:buChar char="➔"/>
            </a:pPr>
            <a:r>
              <a:rPr b="0" i="1" lang="fi-FI" sz="600" u="none" cap="none" strike="noStrike">
                <a:solidFill>
                  <a:schemeClr val="dk1"/>
                </a:solidFill>
                <a:latin typeface="Gill Sans"/>
                <a:ea typeface="Gill Sans"/>
                <a:cs typeface="Gill Sans"/>
                <a:sym typeface="Gill Sans"/>
              </a:rPr>
              <a:t>Ohjaa keskustelijoita liittymään edellisen puheenvuoroon ja puhumaan omasta kokemuksesta</a:t>
            </a:r>
            <a:endParaRPr b="0" i="1" sz="600" u="none" cap="none" strike="noStrike">
              <a:solidFill>
                <a:schemeClr val="dk1"/>
              </a:solidFill>
              <a:latin typeface="Gill Sans"/>
              <a:ea typeface="Gill Sans"/>
              <a:cs typeface="Gill Sans"/>
              <a:sym typeface="Gill Sans"/>
            </a:endParaRPr>
          </a:p>
          <a:p>
            <a:pPr indent="-127000" lvl="0" marL="165100" marR="0" rtl="0" algn="l">
              <a:lnSpc>
                <a:spcPct val="115000"/>
              </a:lnSpc>
              <a:spcBef>
                <a:spcPts val="0"/>
              </a:spcBef>
              <a:spcAft>
                <a:spcPts val="0"/>
              </a:spcAft>
              <a:buClr>
                <a:schemeClr val="dk1"/>
              </a:buClr>
              <a:buSzPts val="600"/>
              <a:buFont typeface="Gill Sans"/>
              <a:buChar char="➔"/>
            </a:pPr>
            <a:r>
              <a:rPr b="0" i="1" lang="fi-FI" sz="600" u="none" cap="none" strike="noStrike">
                <a:solidFill>
                  <a:schemeClr val="dk1"/>
                </a:solidFill>
                <a:latin typeface="Gill Sans"/>
                <a:ea typeface="Gill Sans"/>
                <a:cs typeface="Gill Sans"/>
                <a:sym typeface="Gill Sans"/>
              </a:rPr>
              <a:t>Pidä huolta, että hiljaisemmatkin saavat kertoa ja että aktiiviset eivät täytä kaikkea tilaa</a:t>
            </a:r>
            <a:r>
              <a:rPr b="1" i="1" lang="fi-FI" sz="600" u="none" cap="none" strike="noStrike">
                <a:solidFill>
                  <a:schemeClr val="dk1"/>
                </a:solidFill>
                <a:latin typeface="Gill Sans"/>
                <a:ea typeface="Gill Sans"/>
                <a:cs typeface="Gill Sans"/>
                <a:sym typeface="Gill Sans"/>
              </a:rPr>
              <a:t>.</a:t>
            </a:r>
            <a:endParaRPr b="1" i="1" sz="600" u="none" cap="none" strike="noStrike">
              <a:solidFill>
                <a:schemeClr val="dk1"/>
              </a:solidFill>
              <a:latin typeface="Gill Sans"/>
              <a:ea typeface="Gill Sans"/>
              <a:cs typeface="Gill Sans"/>
              <a:sym typeface="Gill Sans"/>
            </a:endParaRPr>
          </a:p>
          <a:p>
            <a:pPr indent="-127000" lvl="0" marL="165100" marR="0" rtl="0" algn="l">
              <a:lnSpc>
                <a:spcPct val="115000"/>
              </a:lnSpc>
              <a:spcBef>
                <a:spcPts val="0"/>
              </a:spcBef>
              <a:spcAft>
                <a:spcPts val="0"/>
              </a:spcAft>
              <a:buClr>
                <a:schemeClr val="dk1"/>
              </a:buClr>
              <a:buSzPts val="600"/>
              <a:buFont typeface="Gill Sans"/>
              <a:buChar char="➔"/>
            </a:pPr>
            <a:r>
              <a:rPr b="0" i="1" lang="fi-FI" sz="600" u="none" cap="none" strike="noStrike">
                <a:solidFill>
                  <a:schemeClr val="dk1"/>
                </a:solidFill>
                <a:latin typeface="Gill Sans"/>
                <a:ea typeface="Gill Sans"/>
                <a:cs typeface="Gill Sans"/>
                <a:sym typeface="Gill Sans"/>
              </a:rPr>
              <a:t>Kirjoita itsellesi osallistujien nimet ylös ja merkkaa nimen kohdalle viiva aina, kun henkilö on käyttänyt puheenvuoron. Näin pidät yksinkertaista tilastoa siitä, ketk</a:t>
            </a:r>
            <a:r>
              <a:rPr i="1" lang="fi-FI" sz="600">
                <a:solidFill>
                  <a:schemeClr val="dk1"/>
                </a:solidFill>
                <a:latin typeface="Gill Sans"/>
                <a:ea typeface="Gill Sans"/>
                <a:cs typeface="Gill Sans"/>
                <a:sym typeface="Gill Sans"/>
              </a:rPr>
              <a:t>ä kaikki käyttävät puheenvuoroja ja miten monta.</a:t>
            </a:r>
            <a:endParaRPr b="0" i="1" sz="600" u="none" cap="none" strike="noStrike">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700"/>
              <a:buFont typeface="Arial"/>
              <a:buNone/>
            </a:pPr>
            <a:r>
              <a:t/>
            </a:r>
            <a:endParaRPr b="0" i="0" sz="700" u="none" cap="none" strike="noStrike">
              <a:solidFill>
                <a:schemeClr val="dk1"/>
              </a:solidFill>
              <a:latin typeface="Gill Sans"/>
              <a:ea typeface="Gill Sans"/>
              <a:cs typeface="Gill Sans"/>
              <a:sym typeface="Gill Sans"/>
            </a:endParaRPr>
          </a:p>
        </p:txBody>
      </p:sp>
      <p:sp>
        <p:nvSpPr>
          <p:cNvPr id="225" name="Google Shape;225;g8c8c0b4e5f_0_18"/>
          <p:cNvSpPr txBox="1"/>
          <p:nvPr/>
        </p:nvSpPr>
        <p:spPr>
          <a:xfrm>
            <a:off x="3145475" y="193975"/>
            <a:ext cx="2463000" cy="2952600"/>
          </a:xfrm>
          <a:prstGeom prst="rect">
            <a:avLst/>
          </a:prstGeom>
          <a:noFill/>
          <a:ln>
            <a:noFill/>
          </a:ln>
        </p:spPr>
        <p:txBody>
          <a:bodyPr anchorCtr="0" anchor="t" bIns="32450" lIns="32450" spcFirstLastPara="1" rIns="32450" wrap="square" tIns="32450">
            <a:noAutofit/>
          </a:bodyPr>
          <a:lstStyle/>
          <a:p>
            <a:pPr indent="0" lvl="0" marL="0" marR="0" rtl="0" algn="ctr">
              <a:lnSpc>
                <a:spcPct val="100000"/>
              </a:lnSpc>
              <a:spcBef>
                <a:spcPts val="0"/>
              </a:spcBef>
              <a:spcAft>
                <a:spcPts val="0"/>
              </a:spcAft>
              <a:buClr>
                <a:schemeClr val="dk1"/>
              </a:buClr>
              <a:buSzPts val="900"/>
              <a:buFont typeface="Arial"/>
              <a:buNone/>
            </a:pPr>
            <a:r>
              <a:rPr b="1" i="0" lang="fi-FI" sz="900" u="none" cap="none" strike="noStrike">
                <a:solidFill>
                  <a:schemeClr val="dk1"/>
                </a:solidFill>
                <a:latin typeface="Gill Sans"/>
                <a:ea typeface="Gill Sans"/>
                <a:cs typeface="Gill Sans"/>
                <a:sym typeface="Gill Sans"/>
              </a:rPr>
              <a:t>Yhteinen keskustelu</a:t>
            </a:r>
            <a:endParaRPr b="1" i="0" sz="900" u="none" cap="none" strike="noStrike">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chemeClr val="dk1"/>
              </a:buClr>
              <a:buSzPts val="900"/>
              <a:buFont typeface="Arial"/>
              <a:buNone/>
            </a:pPr>
            <a:r>
              <a:t/>
            </a:r>
            <a:endParaRPr b="1" i="0" sz="900" u="none" cap="none" strike="noStrike">
              <a:solidFill>
                <a:schemeClr val="dk1"/>
              </a:solidFill>
              <a:latin typeface="Gill Sans"/>
              <a:ea typeface="Gill Sans"/>
              <a:cs typeface="Gill Sans"/>
              <a:sym typeface="Gill Sans"/>
            </a:endParaRPr>
          </a:p>
          <a:p>
            <a:pPr indent="0" lvl="0" marL="0" marR="0" rtl="0" algn="l">
              <a:lnSpc>
                <a:spcPct val="115000"/>
              </a:lnSpc>
              <a:spcBef>
                <a:spcPts val="0"/>
              </a:spcBef>
              <a:spcAft>
                <a:spcPts val="0"/>
              </a:spcAft>
              <a:buClr>
                <a:schemeClr val="dk1"/>
              </a:buClr>
              <a:buSzPts val="400"/>
              <a:buFont typeface="Arial"/>
              <a:buNone/>
            </a:pPr>
            <a:r>
              <a:rPr b="0" i="0" lang="fi-FI" sz="700" u="none" cap="none" strike="noStrike">
                <a:solidFill>
                  <a:schemeClr val="dk1"/>
                </a:solidFill>
                <a:latin typeface="Gill Sans"/>
                <a:ea typeface="Gill Sans"/>
                <a:cs typeface="Gill Sans"/>
                <a:sym typeface="Gill Sans"/>
              </a:rPr>
              <a:t>Nyt olisi kiva kuulla lyhyesti, että mistä juttelitte. Pidetään omat puheenvuorot tiiviinä, jotta meillä kaikilla on mahdollisuus osallistua keskusteluun.</a:t>
            </a:r>
            <a:endParaRPr b="0" i="0" sz="700" u="none" cap="none" strike="noStrike">
              <a:solidFill>
                <a:schemeClr val="dk1"/>
              </a:solidFill>
              <a:latin typeface="Gill Sans"/>
              <a:ea typeface="Gill Sans"/>
              <a:cs typeface="Gill Sans"/>
              <a:sym typeface="Gill Sans"/>
            </a:endParaRPr>
          </a:p>
          <a:p>
            <a:pPr indent="0" lvl="0" marL="0" marR="0" rtl="0" algn="l">
              <a:lnSpc>
                <a:spcPct val="115000"/>
              </a:lnSpc>
              <a:spcBef>
                <a:spcPts val="0"/>
              </a:spcBef>
              <a:spcAft>
                <a:spcPts val="0"/>
              </a:spcAft>
              <a:buClr>
                <a:schemeClr val="dk1"/>
              </a:buClr>
              <a:buSzPts val="400"/>
              <a:buFont typeface="Arial"/>
              <a:buNone/>
            </a:pPr>
            <a:r>
              <a:t/>
            </a:r>
            <a:endParaRPr b="0" i="0" sz="700" u="none" cap="none" strike="noStrike">
              <a:solidFill>
                <a:schemeClr val="dk1"/>
              </a:solidFill>
              <a:latin typeface="Gill Sans"/>
              <a:ea typeface="Gill Sans"/>
              <a:cs typeface="Gill Sans"/>
              <a:sym typeface="Gill Sans"/>
            </a:endParaRPr>
          </a:p>
          <a:p>
            <a:pPr indent="0" lvl="0" marL="0" marR="0" rtl="0" algn="l">
              <a:lnSpc>
                <a:spcPct val="115000"/>
              </a:lnSpc>
              <a:spcBef>
                <a:spcPts val="0"/>
              </a:spcBef>
              <a:spcAft>
                <a:spcPts val="0"/>
              </a:spcAft>
              <a:buClr>
                <a:schemeClr val="dk1"/>
              </a:buClr>
              <a:buSzPts val="400"/>
              <a:buFont typeface="Arial"/>
              <a:buNone/>
            </a:pPr>
            <a:r>
              <a:rPr b="0" i="0" lang="fi-FI" sz="700" u="none" cap="none" strike="noStrike">
                <a:solidFill>
                  <a:schemeClr val="dk1"/>
                </a:solidFill>
                <a:latin typeface="Gill Sans"/>
                <a:ea typeface="Gill Sans"/>
                <a:cs typeface="Gill Sans"/>
                <a:sym typeface="Gill Sans"/>
              </a:rPr>
              <a:t>Kuka haluaisi aloittaa </a:t>
            </a:r>
            <a:r>
              <a:rPr lang="fi-FI" sz="700">
                <a:solidFill>
                  <a:schemeClr val="dk1"/>
                </a:solidFill>
                <a:latin typeface="Gill Sans"/>
                <a:ea typeface="Gill Sans"/>
                <a:cs typeface="Gill Sans"/>
                <a:sym typeface="Gill Sans"/>
              </a:rPr>
              <a:t>ja kertoa siitä, mitä jaoitte</a:t>
            </a:r>
            <a:r>
              <a:rPr b="0" i="0" lang="fi-FI" sz="700" u="none" cap="none" strike="noStrike">
                <a:solidFill>
                  <a:schemeClr val="dk1"/>
                </a:solidFill>
                <a:latin typeface="Gill Sans"/>
                <a:ea typeface="Gill Sans"/>
                <a:cs typeface="Gill Sans"/>
                <a:sym typeface="Gill Sans"/>
              </a:rPr>
              <a:t>? </a:t>
            </a:r>
            <a:endParaRPr b="0" i="0" sz="700" u="none" cap="none" strike="noStrike">
              <a:solidFill>
                <a:schemeClr val="dk1"/>
              </a:solidFill>
              <a:latin typeface="Gill Sans"/>
              <a:ea typeface="Gill Sans"/>
              <a:cs typeface="Gill Sans"/>
              <a:sym typeface="Gill Sans"/>
            </a:endParaRPr>
          </a:p>
          <a:p>
            <a:pPr indent="0" lvl="0" marL="0" marR="0" rtl="0" algn="l">
              <a:lnSpc>
                <a:spcPct val="115000"/>
              </a:lnSpc>
              <a:spcBef>
                <a:spcPts val="0"/>
              </a:spcBef>
              <a:spcAft>
                <a:spcPts val="0"/>
              </a:spcAft>
              <a:buClr>
                <a:schemeClr val="dk1"/>
              </a:buClr>
              <a:buSzPts val="400"/>
              <a:buFont typeface="Arial"/>
              <a:buNone/>
            </a:pPr>
            <a:r>
              <a:rPr b="0" i="0" lang="fi-FI" sz="700" u="none" cap="none" strike="noStrike">
                <a:solidFill>
                  <a:schemeClr val="dk1"/>
                </a:solidFill>
                <a:latin typeface="Gill Sans"/>
                <a:ea typeface="Gill Sans"/>
                <a:cs typeface="Gill Sans"/>
                <a:sym typeface="Gill Sans"/>
              </a:rPr>
              <a:t>..Entä mistä te muut keskustelitte, oliko samanlaisia vai erilaisia kokemuksia?</a:t>
            </a:r>
            <a:endParaRPr b="0" i="0" sz="700" u="none" cap="none" strike="noStrike">
              <a:solidFill>
                <a:schemeClr val="dk1"/>
              </a:solidFill>
              <a:latin typeface="Gill Sans"/>
              <a:ea typeface="Gill Sans"/>
              <a:cs typeface="Gill Sans"/>
              <a:sym typeface="Gill Sans"/>
            </a:endParaRPr>
          </a:p>
          <a:p>
            <a:pPr indent="0" lvl="0" marL="0" marR="0" rtl="0" algn="l">
              <a:lnSpc>
                <a:spcPct val="115000"/>
              </a:lnSpc>
              <a:spcBef>
                <a:spcPts val="0"/>
              </a:spcBef>
              <a:spcAft>
                <a:spcPts val="0"/>
              </a:spcAft>
              <a:buClr>
                <a:schemeClr val="dk1"/>
              </a:buClr>
              <a:buSzPts val="400"/>
              <a:buFont typeface="Arial"/>
              <a:buNone/>
            </a:pPr>
            <a:r>
              <a:t/>
            </a:r>
            <a:endParaRPr b="0" i="0" sz="700" u="none" cap="none" strike="noStrike">
              <a:solidFill>
                <a:schemeClr val="dk1"/>
              </a:solidFill>
              <a:latin typeface="Gill Sans"/>
              <a:ea typeface="Gill Sans"/>
              <a:cs typeface="Gill Sans"/>
              <a:sym typeface="Gill Sans"/>
            </a:endParaRPr>
          </a:p>
          <a:p>
            <a:pPr indent="-133350" lvl="0" marL="165100" marR="0" rtl="0" algn="l">
              <a:lnSpc>
                <a:spcPct val="115000"/>
              </a:lnSpc>
              <a:spcBef>
                <a:spcPts val="0"/>
              </a:spcBef>
              <a:spcAft>
                <a:spcPts val="0"/>
              </a:spcAft>
              <a:buClr>
                <a:schemeClr val="dk1"/>
              </a:buClr>
              <a:buSzPts val="700"/>
              <a:buFont typeface="Gill Sans"/>
              <a:buChar char="➔"/>
            </a:pPr>
            <a:r>
              <a:rPr b="0" i="1" lang="fi-FI" sz="700" u="none" cap="none" strike="noStrike">
                <a:solidFill>
                  <a:schemeClr val="dk1"/>
                </a:solidFill>
                <a:latin typeface="Gill Sans"/>
                <a:ea typeface="Gill Sans"/>
                <a:cs typeface="Gill Sans"/>
                <a:sym typeface="Gill Sans"/>
              </a:rPr>
              <a:t>Voit kysyä suoraan joltakulta, jos keskustelua on vaikeaa saada käyntiin</a:t>
            </a:r>
            <a:endParaRPr b="0" i="1" sz="700" u="none" cap="none" strike="noStrike">
              <a:solidFill>
                <a:schemeClr val="dk1"/>
              </a:solidFill>
              <a:latin typeface="Gill Sans"/>
              <a:ea typeface="Gill Sans"/>
              <a:cs typeface="Gill Sans"/>
              <a:sym typeface="Gill Sans"/>
            </a:endParaRPr>
          </a:p>
          <a:p>
            <a:pPr indent="-133350" lvl="0" marL="165100" marR="0" rtl="0" algn="l">
              <a:lnSpc>
                <a:spcPct val="115000"/>
              </a:lnSpc>
              <a:spcBef>
                <a:spcPts val="0"/>
              </a:spcBef>
              <a:spcAft>
                <a:spcPts val="0"/>
              </a:spcAft>
              <a:buClr>
                <a:schemeClr val="dk1"/>
              </a:buClr>
              <a:buSzPts val="700"/>
              <a:buFont typeface="Gill Sans"/>
              <a:buChar char="➔"/>
            </a:pPr>
            <a:r>
              <a:rPr b="0" i="1" lang="fi-FI" sz="700" u="none" cap="none" strike="noStrike">
                <a:solidFill>
                  <a:schemeClr val="dk1"/>
                </a:solidFill>
                <a:latin typeface="Gill Sans"/>
                <a:ea typeface="Gill Sans"/>
                <a:cs typeface="Gill Sans"/>
                <a:sym typeface="Gill Sans"/>
              </a:rPr>
              <a:t>Kysy tässä vaiheessa kaikilta jokin ajatus, vaikka he eivät itse pyytäisi puheenvuoroa.</a:t>
            </a:r>
            <a:endParaRPr b="0" i="1" sz="700" u="none" cap="none" strike="noStrike">
              <a:solidFill>
                <a:schemeClr val="dk1"/>
              </a:solidFill>
              <a:latin typeface="Gill Sans"/>
              <a:ea typeface="Gill Sans"/>
              <a:cs typeface="Gill Sans"/>
              <a:sym typeface="Gill Sans"/>
            </a:endParaRPr>
          </a:p>
          <a:p>
            <a:pPr indent="-133350" lvl="0" marL="165100" marR="0" rtl="0" algn="l">
              <a:lnSpc>
                <a:spcPct val="115000"/>
              </a:lnSpc>
              <a:spcBef>
                <a:spcPts val="0"/>
              </a:spcBef>
              <a:spcAft>
                <a:spcPts val="0"/>
              </a:spcAft>
              <a:buClr>
                <a:schemeClr val="dk1"/>
              </a:buClr>
              <a:buSzPts val="700"/>
              <a:buFont typeface="Gill Sans"/>
              <a:buChar char="➔"/>
            </a:pPr>
            <a:r>
              <a:rPr i="1" lang="fi-FI" sz="700">
                <a:solidFill>
                  <a:schemeClr val="dk1"/>
                </a:solidFill>
                <a:latin typeface="Gill Sans"/>
                <a:ea typeface="Gill Sans"/>
                <a:cs typeface="Gill Sans"/>
                <a:sym typeface="Gill Sans"/>
              </a:rPr>
              <a:t>Jos keskustelu jatkuu pariporinoiden avaamisesta suoraan, anna keskustelun jatkua.</a:t>
            </a:r>
            <a:endParaRPr i="1" sz="700">
              <a:solidFill>
                <a:schemeClr val="dk1"/>
              </a:solidFill>
              <a:latin typeface="Gill Sans"/>
              <a:ea typeface="Gill Sans"/>
              <a:cs typeface="Gill Sans"/>
              <a:sym typeface="Gill Sans"/>
            </a:endParaRPr>
          </a:p>
          <a:p>
            <a:pPr indent="0" lvl="0" marL="0" marR="0" rtl="0" algn="l">
              <a:lnSpc>
                <a:spcPct val="115000"/>
              </a:lnSpc>
              <a:spcBef>
                <a:spcPts val="0"/>
              </a:spcBef>
              <a:spcAft>
                <a:spcPts val="0"/>
              </a:spcAft>
              <a:buClr>
                <a:srgbClr val="000000"/>
              </a:buClr>
              <a:buSzPts val="700"/>
              <a:buFont typeface="Arial"/>
              <a:buNone/>
            </a:pPr>
            <a:r>
              <a:t/>
            </a:r>
            <a:endParaRPr b="0" i="1" sz="700" u="none" cap="none" strike="noStrike">
              <a:solidFill>
                <a:schemeClr val="dk1"/>
              </a:solidFill>
              <a:latin typeface="Gill Sans"/>
              <a:ea typeface="Gill Sans"/>
              <a:cs typeface="Gill Sans"/>
              <a:sym typeface="Gill Sans"/>
            </a:endParaRPr>
          </a:p>
          <a:p>
            <a:pPr indent="0" lvl="0" marL="0" marR="0" rtl="0" algn="l">
              <a:lnSpc>
                <a:spcPct val="115000"/>
              </a:lnSpc>
              <a:spcBef>
                <a:spcPts val="0"/>
              </a:spcBef>
              <a:spcAft>
                <a:spcPts val="0"/>
              </a:spcAft>
              <a:buClr>
                <a:srgbClr val="000000"/>
              </a:buClr>
              <a:buSzPts val="700"/>
              <a:buFont typeface="Arial"/>
              <a:buNone/>
            </a:pPr>
            <a:r>
              <a:rPr b="0" i="0" lang="fi-FI" sz="700" u="none" cap="none" strike="noStrike">
                <a:solidFill>
                  <a:schemeClr val="dk1"/>
                </a:solidFill>
                <a:latin typeface="Gill Sans"/>
                <a:ea typeface="Gill Sans"/>
                <a:cs typeface="Gill Sans"/>
                <a:sym typeface="Gill Sans"/>
              </a:rPr>
              <a:t>Kiitos kaikille. Nostitte esiin esimerkiksi seuraavia tunteita ja ajatuksia: ...</a:t>
            </a:r>
            <a:endParaRPr b="1" i="0" sz="700" u="none" cap="none" strike="noStrike">
              <a:solidFill>
                <a:schemeClr val="dk1"/>
              </a:solidFill>
              <a:latin typeface="Gill Sans"/>
              <a:ea typeface="Gill Sans"/>
              <a:cs typeface="Gill Sans"/>
              <a:sym typeface="Gill Sans"/>
            </a:endParaRPr>
          </a:p>
          <a:p>
            <a:pPr indent="0" lvl="0" marL="1993900" marR="0" rtl="0" algn="l">
              <a:lnSpc>
                <a:spcPct val="100000"/>
              </a:lnSpc>
              <a:spcBef>
                <a:spcPts val="0"/>
              </a:spcBef>
              <a:spcAft>
                <a:spcPts val="0"/>
              </a:spcAft>
              <a:buClr>
                <a:srgbClr val="000000"/>
              </a:buClr>
              <a:buSzPts val="700"/>
              <a:buFont typeface="Arial"/>
              <a:buNone/>
            </a:pPr>
            <a:r>
              <a:t/>
            </a:r>
            <a:endParaRPr b="1" i="0" sz="700" u="none" cap="none" strike="noStrike">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700"/>
              <a:buFont typeface="Arial"/>
              <a:buNone/>
            </a:pPr>
            <a:r>
              <a:t/>
            </a:r>
            <a:endParaRPr b="1" i="0" sz="700" u="none" cap="none" strike="noStrike">
              <a:solidFill>
                <a:schemeClr val="dk1"/>
              </a:solidFill>
              <a:latin typeface="Gill Sans"/>
              <a:ea typeface="Gill Sans"/>
              <a:cs typeface="Gill Sans"/>
              <a:sym typeface="Gill Sans"/>
            </a:endParaRPr>
          </a:p>
          <a:p>
            <a:pPr indent="0" lvl="0" marL="1993900" marR="0" rtl="0" algn="l">
              <a:lnSpc>
                <a:spcPct val="100000"/>
              </a:lnSpc>
              <a:spcBef>
                <a:spcPts val="0"/>
              </a:spcBef>
              <a:spcAft>
                <a:spcPts val="0"/>
              </a:spcAft>
              <a:buClr>
                <a:srgbClr val="000000"/>
              </a:buClr>
              <a:buSzPts val="700"/>
              <a:buFont typeface="Arial"/>
              <a:buNone/>
            </a:pPr>
            <a:r>
              <a:t/>
            </a:r>
            <a:endParaRPr b="1" i="0" sz="700" u="none" cap="none" strike="noStrike">
              <a:solidFill>
                <a:schemeClr val="dk1"/>
              </a:solidFill>
              <a:latin typeface="Gill Sans"/>
              <a:ea typeface="Gill Sans"/>
              <a:cs typeface="Gill Sans"/>
              <a:sym typeface="Gill Sans"/>
            </a:endParaRPr>
          </a:p>
          <a:p>
            <a:pPr indent="0" lvl="0" marL="1993900" marR="0" rtl="0" algn="l">
              <a:lnSpc>
                <a:spcPct val="100000"/>
              </a:lnSpc>
              <a:spcBef>
                <a:spcPts val="0"/>
              </a:spcBef>
              <a:spcAft>
                <a:spcPts val="0"/>
              </a:spcAft>
              <a:buClr>
                <a:srgbClr val="000000"/>
              </a:buClr>
              <a:buSzPts val="700"/>
              <a:buFont typeface="Arial"/>
              <a:buNone/>
            </a:pPr>
            <a:r>
              <a:rPr b="1" i="0" lang="fi-FI" sz="700" u="none" cap="none" strike="noStrike">
                <a:solidFill>
                  <a:schemeClr val="dk1"/>
                </a:solidFill>
                <a:latin typeface="Gill Sans"/>
                <a:ea typeface="Gill Sans"/>
                <a:cs typeface="Gill Sans"/>
                <a:sym typeface="Gill Sans"/>
              </a:rPr>
              <a:t>15 min</a:t>
            </a:r>
            <a:endParaRPr b="1" i="0" sz="700" u="none" cap="none" strike="noStrike">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600"/>
              <a:buFont typeface="Arial"/>
              <a:buNone/>
            </a:pPr>
            <a:r>
              <a:t/>
            </a:r>
            <a:endParaRPr b="0" i="0" sz="7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600"/>
              <a:buFont typeface="Arial"/>
              <a:buNone/>
            </a:pPr>
            <a:r>
              <a:t/>
            </a:r>
            <a:endParaRPr b="0" i="0" sz="7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500"/>
              <a:buFont typeface="Arial"/>
              <a:buNone/>
            </a:pPr>
            <a:r>
              <a:t/>
            </a:r>
            <a:endParaRPr b="0" i="0" sz="700" u="none" cap="none" strike="noStrike">
              <a:solidFill>
                <a:srgbClr val="000000"/>
              </a:solidFill>
              <a:latin typeface="Gill Sans"/>
              <a:ea typeface="Gill Sans"/>
              <a:cs typeface="Gill Sans"/>
              <a:sym typeface="Gill Sans"/>
            </a:endParaRPr>
          </a:p>
        </p:txBody>
      </p:sp>
      <p:pic>
        <p:nvPicPr>
          <p:cNvPr id="226" name="Google Shape;226;g8c8c0b4e5f_0_18"/>
          <p:cNvPicPr preferRelativeResize="0"/>
          <p:nvPr/>
        </p:nvPicPr>
        <p:blipFill rotWithShape="1">
          <a:blip r:embed="rId3">
            <a:alphaModFix/>
          </a:blip>
          <a:srcRect b="0" l="0" r="0" t="0"/>
          <a:stretch/>
        </p:blipFill>
        <p:spPr>
          <a:xfrm>
            <a:off x="2366399" y="2909051"/>
            <a:ext cx="1027202" cy="237050"/>
          </a:xfrm>
          <a:prstGeom prst="rect">
            <a:avLst/>
          </a:prstGeom>
          <a:noFill/>
          <a:ln>
            <a:noFill/>
          </a:ln>
        </p:spPr>
      </p:pic>
      <p:cxnSp>
        <p:nvCxnSpPr>
          <p:cNvPr id="227" name="Google Shape;227;g8c8c0b4e5f_0_18"/>
          <p:cNvCxnSpPr/>
          <p:nvPr/>
        </p:nvCxnSpPr>
        <p:spPr>
          <a:xfrm>
            <a:off x="2880000" y="145075"/>
            <a:ext cx="0" cy="2687400"/>
          </a:xfrm>
          <a:prstGeom prst="straightConnector1">
            <a:avLst/>
          </a:prstGeom>
          <a:noFill/>
          <a:ln cap="flat" cmpd="sng" w="19050">
            <a:solidFill>
              <a:srgbClr val="FFE006"/>
            </a:solidFill>
            <a:prstDash val="solid"/>
            <a:round/>
            <a:headEnd len="sm" w="sm" type="none"/>
            <a:tailEnd len="sm" w="sm" type="none"/>
          </a:ln>
        </p:spPr>
      </p:cxn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32" name="Shape 232"/>
        <p:cNvGrpSpPr/>
        <p:nvPr/>
      </p:nvGrpSpPr>
      <p:grpSpPr>
        <a:xfrm>
          <a:off x="0" y="0"/>
          <a:ext cx="0" cy="0"/>
          <a:chOff x="0" y="0"/>
          <a:chExt cx="0" cy="0"/>
        </a:xfrm>
      </p:grpSpPr>
      <p:sp>
        <p:nvSpPr>
          <p:cNvPr id="233" name="Google Shape;233;gc0f2b2eed9_0_4"/>
          <p:cNvSpPr txBox="1"/>
          <p:nvPr/>
        </p:nvSpPr>
        <p:spPr>
          <a:xfrm>
            <a:off x="3105100" y="26025"/>
            <a:ext cx="2442300" cy="3046200"/>
          </a:xfrm>
          <a:prstGeom prst="rect">
            <a:avLst/>
          </a:prstGeom>
          <a:noFill/>
          <a:ln>
            <a:noFill/>
          </a:ln>
        </p:spPr>
        <p:txBody>
          <a:bodyPr anchorCtr="0" anchor="t" bIns="91425" lIns="91425" spcFirstLastPara="1" rIns="91425" wrap="square" tIns="91425">
            <a:spAutoFit/>
          </a:bodyPr>
          <a:lstStyle/>
          <a:p>
            <a:pPr indent="0" lvl="0" marL="0" marR="0" rtl="0" algn="ctr">
              <a:lnSpc>
                <a:spcPct val="100000"/>
              </a:lnSpc>
              <a:spcBef>
                <a:spcPts val="0"/>
              </a:spcBef>
              <a:spcAft>
                <a:spcPts val="0"/>
              </a:spcAft>
              <a:buClr>
                <a:srgbClr val="000000"/>
              </a:buClr>
              <a:buSzPts val="900"/>
              <a:buFont typeface="Arial"/>
              <a:buNone/>
            </a:pPr>
            <a:r>
              <a:rPr b="1" i="0" lang="fi-FI" sz="900" u="none" cap="none" strike="noStrike">
                <a:solidFill>
                  <a:schemeClr val="dk1"/>
                </a:solidFill>
                <a:latin typeface="Gill Sans"/>
                <a:ea typeface="Gill Sans"/>
                <a:cs typeface="Gill Sans"/>
                <a:sym typeface="Gill Sans"/>
              </a:rPr>
              <a:t>Yhteinen keskustelu jatkuu</a:t>
            </a:r>
            <a:endParaRPr b="1" i="0" sz="900" u="none" cap="none" strike="noStrike">
              <a:solidFill>
                <a:schemeClr val="dk1"/>
              </a:solidFill>
              <a:latin typeface="Gill Sans"/>
              <a:ea typeface="Gill Sans"/>
              <a:cs typeface="Gill Sans"/>
              <a:sym typeface="Gill Sans"/>
            </a:endParaRPr>
          </a:p>
          <a:p>
            <a:pPr indent="0" lvl="0" marL="0" marR="0" rtl="0" algn="l">
              <a:lnSpc>
                <a:spcPct val="115000"/>
              </a:lnSpc>
              <a:spcBef>
                <a:spcPts val="0"/>
              </a:spcBef>
              <a:spcAft>
                <a:spcPts val="0"/>
              </a:spcAft>
              <a:buClr>
                <a:srgbClr val="000000"/>
              </a:buClr>
              <a:buSzPts val="700"/>
              <a:buFont typeface="Arial"/>
              <a:buNone/>
            </a:pPr>
            <a:r>
              <a:t/>
            </a:r>
            <a:endParaRPr b="0" i="0" sz="700" u="none" cap="none" strike="noStrike">
              <a:solidFill>
                <a:schemeClr val="dk1"/>
              </a:solidFill>
              <a:latin typeface="Gill Sans"/>
              <a:ea typeface="Gill Sans"/>
              <a:cs typeface="Gill Sans"/>
              <a:sym typeface="Gill Sans"/>
            </a:endParaRPr>
          </a:p>
          <a:p>
            <a:pPr indent="0" lvl="0" marL="0" marR="0" rtl="0" algn="l">
              <a:lnSpc>
                <a:spcPct val="115000"/>
              </a:lnSpc>
              <a:spcBef>
                <a:spcPts val="0"/>
              </a:spcBef>
              <a:spcAft>
                <a:spcPts val="0"/>
              </a:spcAft>
              <a:buClr>
                <a:srgbClr val="000000"/>
              </a:buClr>
              <a:buSzPts val="700"/>
              <a:buFont typeface="Arial"/>
              <a:buNone/>
            </a:pPr>
            <a:r>
              <a:rPr b="0" i="0" lang="fi-FI" sz="700" u="none" cap="none" strike="noStrike">
                <a:solidFill>
                  <a:schemeClr val="dk1"/>
                </a:solidFill>
                <a:latin typeface="Gill Sans"/>
                <a:ea typeface="Gill Sans"/>
                <a:cs typeface="Gill Sans"/>
                <a:sym typeface="Gill Sans"/>
              </a:rPr>
              <a:t>Kiitos äskeisestä jakamisesta. Jatketaan keskustelua näiden kokemusten ja pohdintojen avulla. Minulla on teille muutama kysymys, joiden avulla voimme jatkaa keskustelua eteenpäin.</a:t>
            </a:r>
            <a:endParaRPr b="1" i="1" sz="700" u="none" cap="none" strike="noStrike">
              <a:solidFill>
                <a:schemeClr val="dk1"/>
              </a:solidFill>
              <a:latin typeface="Gill Sans"/>
              <a:ea typeface="Gill Sans"/>
              <a:cs typeface="Gill Sans"/>
              <a:sym typeface="Gill Sans"/>
            </a:endParaRPr>
          </a:p>
          <a:p>
            <a:pPr indent="0" lvl="0" marL="914400" marR="0" rtl="0" algn="l">
              <a:lnSpc>
                <a:spcPct val="100000"/>
              </a:lnSpc>
              <a:spcBef>
                <a:spcPts val="0"/>
              </a:spcBef>
              <a:spcAft>
                <a:spcPts val="0"/>
              </a:spcAft>
              <a:buClr>
                <a:schemeClr val="dk1"/>
              </a:buClr>
              <a:buSzPts val="1100"/>
              <a:buFont typeface="Arial"/>
              <a:buNone/>
            </a:pPr>
            <a:r>
              <a:t/>
            </a:r>
            <a:endParaRPr b="1" i="1" sz="700" u="none" cap="none" strike="noStrike">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None/>
            </a:pPr>
            <a:r>
              <a:rPr b="1" i="1" lang="fi-FI" sz="700" u="none" cap="none" strike="noStrike">
                <a:solidFill>
                  <a:schemeClr val="dk1"/>
                </a:solidFill>
                <a:latin typeface="Gill Sans"/>
                <a:ea typeface="Gill Sans"/>
                <a:cs typeface="Gill Sans"/>
                <a:sym typeface="Gill Sans"/>
              </a:rPr>
              <a:t>Mi</a:t>
            </a:r>
            <a:r>
              <a:rPr b="1" i="1" lang="fi-FI" sz="700">
                <a:solidFill>
                  <a:schemeClr val="dk1"/>
                </a:solidFill>
                <a:latin typeface="Gill Sans"/>
                <a:ea typeface="Gill Sans"/>
                <a:cs typeface="Gill Sans"/>
                <a:sym typeface="Gill Sans"/>
              </a:rPr>
              <a:t>ten suomalaisten kertomat kokemukset keskustelukulttuurista liittyvät meidän yhteisöömme? Tai liittyvätkö ne?</a:t>
            </a:r>
            <a:endParaRPr b="1" i="1" sz="700">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None/>
            </a:pPr>
            <a:r>
              <a:t/>
            </a:r>
            <a:endParaRPr b="1" i="1" sz="700">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None/>
            </a:pPr>
            <a:r>
              <a:rPr b="1" i="1" lang="fi-FI" sz="700">
                <a:solidFill>
                  <a:schemeClr val="dk1"/>
                </a:solidFill>
                <a:latin typeface="Gill Sans"/>
                <a:ea typeface="Gill Sans"/>
                <a:cs typeface="Gill Sans"/>
                <a:sym typeface="Gill Sans"/>
              </a:rPr>
              <a:t>Minkälainen olen itse keskustelijana ja kuuntelijana? Mikä on minulle helppoa, mikä vaikeaa?</a:t>
            </a:r>
            <a:endParaRPr b="1" i="1" sz="700">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700"/>
              <a:buFont typeface="Arial"/>
              <a:buNone/>
            </a:pPr>
            <a:r>
              <a:t/>
            </a:r>
            <a:endParaRPr b="1" i="1" sz="700" u="none" cap="none" strike="noStrike">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700"/>
              <a:buFont typeface="Arial"/>
              <a:buNone/>
            </a:pPr>
            <a:r>
              <a:rPr b="1" i="1" lang="fi-FI" sz="700" u="none" cap="none" strike="noStrike">
                <a:solidFill>
                  <a:schemeClr val="dk1"/>
                </a:solidFill>
                <a:latin typeface="Gill Sans"/>
                <a:ea typeface="Gill Sans"/>
                <a:cs typeface="Gill Sans"/>
                <a:sym typeface="Gill Sans"/>
              </a:rPr>
              <a:t>Apukysymyksiä ohjaajan tueksi:</a:t>
            </a:r>
            <a:endParaRPr b="1" i="1" sz="700" u="none" cap="none" strike="noStrike">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700"/>
              <a:buFont typeface="Arial"/>
              <a:buNone/>
            </a:pPr>
            <a:r>
              <a:t/>
            </a:r>
            <a:endParaRPr b="0" i="1" sz="700" u="none" cap="none" strike="noStrike">
              <a:solidFill>
                <a:schemeClr val="dk1"/>
              </a:solidFill>
              <a:latin typeface="Gill Sans"/>
              <a:ea typeface="Gill Sans"/>
              <a:cs typeface="Gill Sans"/>
              <a:sym typeface="Gill Sans"/>
            </a:endParaRPr>
          </a:p>
          <a:p>
            <a:pPr indent="-266700" lvl="0" marL="457200" marR="0" rtl="0" algn="l">
              <a:lnSpc>
                <a:spcPct val="100000"/>
              </a:lnSpc>
              <a:spcBef>
                <a:spcPts val="0"/>
              </a:spcBef>
              <a:spcAft>
                <a:spcPts val="0"/>
              </a:spcAft>
              <a:buClr>
                <a:schemeClr val="dk1"/>
              </a:buClr>
              <a:buSzPts val="600"/>
              <a:buFont typeface="Gill Sans"/>
              <a:buChar char="-"/>
            </a:pPr>
            <a:r>
              <a:rPr b="0" i="0" lang="fi-FI" sz="600" u="none" cap="none" strike="noStrike">
                <a:solidFill>
                  <a:schemeClr val="dk1"/>
                </a:solidFill>
                <a:latin typeface="Gill Sans"/>
                <a:ea typeface="Gill Sans"/>
                <a:cs typeface="Gill Sans"/>
                <a:sym typeface="Gill Sans"/>
              </a:rPr>
              <a:t>Miksi juuri nämä asiat nousivat mieleesi, mitä luulet?</a:t>
            </a:r>
            <a:endParaRPr b="0" i="0" sz="600" u="none" cap="none" strike="noStrike">
              <a:solidFill>
                <a:schemeClr val="dk1"/>
              </a:solidFill>
              <a:latin typeface="Gill Sans"/>
              <a:ea typeface="Gill Sans"/>
              <a:cs typeface="Gill Sans"/>
              <a:sym typeface="Gill Sans"/>
            </a:endParaRPr>
          </a:p>
          <a:p>
            <a:pPr indent="-266700" lvl="0" marL="457200" marR="0" rtl="0" algn="l">
              <a:lnSpc>
                <a:spcPct val="100000"/>
              </a:lnSpc>
              <a:spcBef>
                <a:spcPts val="0"/>
              </a:spcBef>
              <a:spcAft>
                <a:spcPts val="0"/>
              </a:spcAft>
              <a:buClr>
                <a:schemeClr val="dk1"/>
              </a:buClr>
              <a:buSzPts val="600"/>
              <a:buFont typeface="Gill Sans"/>
              <a:buChar char="-"/>
            </a:pPr>
            <a:r>
              <a:rPr b="0" i="0" lang="fi-FI" sz="600" u="none" cap="none" strike="noStrike">
                <a:solidFill>
                  <a:schemeClr val="dk1"/>
                </a:solidFill>
                <a:latin typeface="Gill Sans"/>
                <a:ea typeface="Gill Sans"/>
                <a:cs typeface="Gill Sans"/>
                <a:sym typeface="Gill Sans"/>
              </a:rPr>
              <a:t>Minkälaiset kokemukset tai tilanteet ovat vaikuttaneet siihen, että nostit näitä asioita esiin?</a:t>
            </a:r>
            <a:endParaRPr b="0" i="0" sz="600" u="none" cap="none" strike="noStrike">
              <a:solidFill>
                <a:schemeClr val="dk1"/>
              </a:solidFill>
              <a:latin typeface="Gill Sans"/>
              <a:ea typeface="Gill Sans"/>
              <a:cs typeface="Gill Sans"/>
              <a:sym typeface="Gill Sans"/>
            </a:endParaRPr>
          </a:p>
          <a:p>
            <a:pPr indent="-266700" lvl="0" marL="457200" marR="0" rtl="0" algn="l">
              <a:lnSpc>
                <a:spcPct val="100000"/>
              </a:lnSpc>
              <a:spcBef>
                <a:spcPts val="0"/>
              </a:spcBef>
              <a:spcAft>
                <a:spcPts val="0"/>
              </a:spcAft>
              <a:buClr>
                <a:schemeClr val="dk1"/>
              </a:buClr>
              <a:buSzPts val="600"/>
              <a:buFont typeface="Gill Sans"/>
              <a:buChar char="-"/>
            </a:pPr>
            <a:r>
              <a:rPr lang="fi-FI" sz="600">
                <a:solidFill>
                  <a:schemeClr val="dk1"/>
                </a:solidFill>
                <a:latin typeface="Gill Sans"/>
                <a:ea typeface="Gill Sans"/>
                <a:cs typeface="Gill Sans"/>
                <a:sym typeface="Gill Sans"/>
              </a:rPr>
              <a:t>Mikä on hyvää tämänhetkisessä keskustelukulttuurissamme?</a:t>
            </a:r>
            <a:endParaRPr sz="600">
              <a:solidFill>
                <a:schemeClr val="dk1"/>
              </a:solidFill>
              <a:latin typeface="Gill Sans"/>
              <a:ea typeface="Gill Sans"/>
              <a:cs typeface="Gill Sans"/>
              <a:sym typeface="Gill Sans"/>
            </a:endParaRPr>
          </a:p>
          <a:p>
            <a:pPr indent="-266700" lvl="0" marL="457200" marR="0" rtl="0" algn="l">
              <a:lnSpc>
                <a:spcPct val="100000"/>
              </a:lnSpc>
              <a:spcBef>
                <a:spcPts val="0"/>
              </a:spcBef>
              <a:spcAft>
                <a:spcPts val="0"/>
              </a:spcAft>
              <a:buClr>
                <a:schemeClr val="dk1"/>
              </a:buClr>
              <a:buSzPts val="600"/>
              <a:buFont typeface="Gill Sans"/>
              <a:buChar char="-"/>
            </a:pPr>
            <a:r>
              <a:rPr lang="fi-FI" sz="600">
                <a:solidFill>
                  <a:schemeClr val="dk1"/>
                </a:solidFill>
                <a:latin typeface="Gill Sans"/>
                <a:ea typeface="Gill Sans"/>
                <a:cs typeface="Gill Sans"/>
                <a:sym typeface="Gill Sans"/>
              </a:rPr>
              <a:t>Miten ja minkälaiseksi yhteisömme keskustelukulttuuri on mielestäsi kehittynyt tällä vuosituhannella?</a:t>
            </a:r>
            <a:endParaRPr sz="600">
              <a:solidFill>
                <a:schemeClr val="dk1"/>
              </a:solidFill>
              <a:latin typeface="Gill Sans"/>
              <a:ea typeface="Gill Sans"/>
              <a:cs typeface="Gill Sans"/>
              <a:sym typeface="Gill Sans"/>
            </a:endParaRPr>
          </a:p>
          <a:p>
            <a:pPr indent="-266700" lvl="0" marL="457200" marR="0" rtl="0" algn="l">
              <a:lnSpc>
                <a:spcPct val="100000"/>
              </a:lnSpc>
              <a:spcBef>
                <a:spcPts val="0"/>
              </a:spcBef>
              <a:spcAft>
                <a:spcPts val="0"/>
              </a:spcAft>
              <a:buClr>
                <a:schemeClr val="dk1"/>
              </a:buClr>
              <a:buSzPts val="600"/>
              <a:buFont typeface="Gill Sans"/>
              <a:buChar char="-"/>
            </a:pPr>
            <a:r>
              <a:rPr lang="fi-FI" sz="600">
                <a:solidFill>
                  <a:schemeClr val="dk1"/>
                </a:solidFill>
                <a:latin typeface="Gill Sans"/>
                <a:ea typeface="Gill Sans"/>
                <a:cs typeface="Gill Sans"/>
                <a:sym typeface="Gill Sans"/>
              </a:rPr>
              <a:t>Mikä voisi parantaa keskustelukulttuuriamme?</a:t>
            </a:r>
            <a:endParaRPr sz="600">
              <a:solidFill>
                <a:schemeClr val="dk1"/>
              </a:solidFill>
              <a:latin typeface="Gill Sans"/>
              <a:ea typeface="Gill Sans"/>
              <a:cs typeface="Gill Sans"/>
              <a:sym typeface="Gill Sans"/>
            </a:endParaRPr>
          </a:p>
          <a:p>
            <a:pPr indent="0" lvl="0" marL="0" marR="0" rtl="0" algn="just">
              <a:lnSpc>
                <a:spcPct val="115000"/>
              </a:lnSpc>
              <a:spcBef>
                <a:spcPts val="0"/>
              </a:spcBef>
              <a:spcAft>
                <a:spcPts val="0"/>
              </a:spcAft>
              <a:buClr>
                <a:srgbClr val="000000"/>
              </a:buClr>
              <a:buSzPts val="700"/>
              <a:buFont typeface="Arial"/>
              <a:buNone/>
            </a:pPr>
            <a:r>
              <a:t/>
            </a:r>
            <a:endParaRPr b="0" i="0" sz="600" u="none" cap="none" strike="noStrike">
              <a:solidFill>
                <a:schemeClr val="dk1"/>
              </a:solidFill>
              <a:latin typeface="Gill Sans"/>
              <a:ea typeface="Gill Sans"/>
              <a:cs typeface="Gill Sans"/>
              <a:sym typeface="Gill Sans"/>
            </a:endParaRPr>
          </a:p>
          <a:p>
            <a:pPr indent="-266700" lvl="0" marL="457200" marR="0" rtl="0" algn="just">
              <a:lnSpc>
                <a:spcPct val="115000"/>
              </a:lnSpc>
              <a:spcBef>
                <a:spcPts val="0"/>
              </a:spcBef>
              <a:spcAft>
                <a:spcPts val="0"/>
              </a:spcAft>
              <a:buClr>
                <a:schemeClr val="dk1"/>
              </a:buClr>
              <a:buSzPts val="600"/>
              <a:buFont typeface="Gill Sans"/>
              <a:buChar char="➔"/>
            </a:pPr>
            <a:r>
              <a:rPr b="0" i="1" lang="fi-FI" sz="600" u="none" cap="none" strike="noStrike">
                <a:solidFill>
                  <a:schemeClr val="dk1"/>
                </a:solidFill>
                <a:latin typeface="Gill Sans"/>
                <a:ea typeface="Gill Sans"/>
                <a:cs typeface="Gill Sans"/>
                <a:sym typeface="Gill Sans"/>
              </a:rPr>
              <a:t>Voitte tarvittaessa ottaa kysymyksen jälkeen pariporinan, että osallistujilla on mahdollisuus jäsentää ajatuksiaan</a:t>
            </a:r>
            <a:r>
              <a:rPr i="1" lang="fi-FI" sz="600">
                <a:solidFill>
                  <a:schemeClr val="dk1"/>
                </a:solidFill>
                <a:latin typeface="Gill Sans"/>
                <a:ea typeface="Gill Sans"/>
                <a:cs typeface="Gill Sans"/>
                <a:sym typeface="Gill Sans"/>
              </a:rPr>
              <a:t>.</a:t>
            </a:r>
            <a:endParaRPr i="1" sz="600">
              <a:solidFill>
                <a:schemeClr val="dk1"/>
              </a:solidFill>
              <a:latin typeface="Gill Sans"/>
              <a:ea typeface="Gill Sans"/>
              <a:cs typeface="Gill Sans"/>
              <a:sym typeface="Gill Sans"/>
            </a:endParaRPr>
          </a:p>
          <a:p>
            <a:pPr indent="457200" lvl="0" marL="1371600" marR="0" rtl="0" algn="just">
              <a:lnSpc>
                <a:spcPct val="115000"/>
              </a:lnSpc>
              <a:spcBef>
                <a:spcPts val="0"/>
              </a:spcBef>
              <a:spcAft>
                <a:spcPts val="0"/>
              </a:spcAft>
              <a:buClr>
                <a:srgbClr val="000000"/>
              </a:buClr>
              <a:buSzPts val="700"/>
              <a:buFont typeface="Arial"/>
              <a:buNone/>
            </a:pPr>
            <a:r>
              <a:rPr b="1" i="0" lang="fi-FI" sz="600" u="none" cap="none" strike="noStrike">
                <a:solidFill>
                  <a:srgbClr val="000000"/>
                </a:solidFill>
                <a:latin typeface="Gill Sans"/>
                <a:ea typeface="Gill Sans"/>
                <a:cs typeface="Gill Sans"/>
                <a:sym typeface="Gill Sans"/>
              </a:rPr>
              <a:t>50 min</a:t>
            </a:r>
            <a:endParaRPr b="1" i="0" sz="600" u="none" cap="none" strike="noStrike">
              <a:solidFill>
                <a:srgbClr val="000000"/>
              </a:solidFill>
              <a:latin typeface="Calibri"/>
              <a:ea typeface="Calibri"/>
              <a:cs typeface="Calibri"/>
              <a:sym typeface="Calibri"/>
            </a:endParaRPr>
          </a:p>
        </p:txBody>
      </p:sp>
      <p:sp>
        <p:nvSpPr>
          <p:cNvPr id="234" name="Google Shape;234;gc0f2b2eed9_0_4"/>
          <p:cNvSpPr txBox="1"/>
          <p:nvPr/>
        </p:nvSpPr>
        <p:spPr>
          <a:xfrm>
            <a:off x="255800" y="176625"/>
            <a:ext cx="2442300" cy="30153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Clr>
                <a:schemeClr val="dk1"/>
              </a:buClr>
              <a:buSzPts val="400"/>
              <a:buFont typeface="Arial"/>
              <a:buNone/>
            </a:pPr>
            <a:r>
              <a:rPr b="1" lang="fi-FI" sz="900">
                <a:solidFill>
                  <a:schemeClr val="dk1"/>
                </a:solidFill>
                <a:latin typeface="Gill Sans"/>
                <a:ea typeface="Gill Sans"/>
                <a:cs typeface="Gill Sans"/>
                <a:sym typeface="Gill Sans"/>
              </a:rPr>
              <a:t>Kokemuksiani keskustelukulttuurista</a:t>
            </a:r>
            <a:endParaRPr b="1" sz="900">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chemeClr val="dk1"/>
              </a:buClr>
              <a:buSzPts val="400"/>
              <a:buFont typeface="Arial"/>
              <a:buNone/>
            </a:pPr>
            <a:r>
              <a:t/>
            </a:r>
            <a:endParaRPr b="0" i="0" sz="900" u="none" cap="none" strike="noStrike">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chemeClr val="dk1"/>
              </a:buClr>
              <a:buSzPts val="400"/>
              <a:buFont typeface="Arial"/>
              <a:buNone/>
            </a:pPr>
            <a:r>
              <a:rPr b="0" i="0" lang="fi-FI" sz="700" u="none" cap="none" strike="noStrike">
                <a:solidFill>
                  <a:schemeClr val="dk1"/>
                </a:solidFill>
                <a:latin typeface="Gill Sans"/>
                <a:ea typeface="Gill Sans"/>
                <a:cs typeface="Gill Sans"/>
                <a:sym typeface="Gill Sans"/>
              </a:rPr>
              <a:t>Min	Osio			Klo</a:t>
            </a:r>
            <a:endParaRPr b="0" i="0" sz="700" u="none" cap="none" strike="noStrike">
              <a:solidFill>
                <a:srgbClr val="FF0000"/>
              </a:solidFill>
              <a:latin typeface="Gill Sans"/>
              <a:ea typeface="Gill Sans"/>
              <a:cs typeface="Gill Sans"/>
              <a:sym typeface="Gill Sans"/>
            </a:endParaRPr>
          </a:p>
          <a:p>
            <a:pPr indent="0" lvl="0" marL="0" marR="0" rtl="0" algn="l">
              <a:lnSpc>
                <a:spcPct val="100000"/>
              </a:lnSpc>
              <a:spcBef>
                <a:spcPts val="0"/>
              </a:spcBef>
              <a:spcAft>
                <a:spcPts val="0"/>
              </a:spcAft>
              <a:buClr>
                <a:schemeClr val="dk1"/>
              </a:buClr>
              <a:buSzPts val="400"/>
              <a:buFont typeface="Arial"/>
              <a:buNone/>
            </a:pPr>
            <a:r>
              <a:t/>
            </a:r>
            <a:endParaRPr b="0" i="0" sz="700" u="none" cap="none" strike="noStrike">
              <a:solidFill>
                <a:srgbClr val="FF0000"/>
              </a:solidFill>
              <a:latin typeface="Gill Sans"/>
              <a:ea typeface="Gill Sans"/>
              <a:cs typeface="Gill Sans"/>
              <a:sym typeface="Gill Sans"/>
            </a:endParaRPr>
          </a:p>
          <a:p>
            <a:pPr indent="0" lvl="0" marL="0" rtl="0" algn="l">
              <a:spcBef>
                <a:spcPts val="0"/>
              </a:spcBef>
              <a:spcAft>
                <a:spcPts val="0"/>
              </a:spcAft>
              <a:buClr>
                <a:schemeClr val="dk1"/>
              </a:buClr>
              <a:buSzPts val="900"/>
              <a:buFont typeface="Arial"/>
              <a:buNone/>
            </a:pPr>
            <a:r>
              <a:rPr lang="fi-FI" sz="700">
                <a:solidFill>
                  <a:schemeClr val="dk1"/>
                </a:solidFill>
                <a:latin typeface="Gill Sans"/>
                <a:ea typeface="Gill Sans"/>
                <a:cs typeface="Gill Sans"/>
                <a:sym typeface="Gill Sans"/>
              </a:rPr>
              <a:t>15 	Aloitus, pelisäännöt</a:t>
            </a:r>
            <a:endParaRPr sz="700">
              <a:solidFill>
                <a:schemeClr val="dk1"/>
              </a:solidFill>
              <a:latin typeface="Gill Sans"/>
              <a:ea typeface="Gill Sans"/>
              <a:cs typeface="Gill Sans"/>
              <a:sym typeface="Gill Sans"/>
            </a:endParaRPr>
          </a:p>
          <a:p>
            <a:pPr indent="0" lvl="0" marL="0" rtl="0" algn="l">
              <a:spcBef>
                <a:spcPts val="0"/>
              </a:spcBef>
              <a:spcAft>
                <a:spcPts val="0"/>
              </a:spcAft>
              <a:buClr>
                <a:schemeClr val="dk1"/>
              </a:buClr>
              <a:buSzPts val="900"/>
              <a:buFont typeface="Arial"/>
              <a:buNone/>
            </a:pPr>
            <a:r>
              <a:rPr b="1" lang="fi-FI" sz="700">
                <a:solidFill>
                  <a:schemeClr val="dk1"/>
                </a:solidFill>
                <a:latin typeface="Gill Sans"/>
                <a:ea typeface="Gill Sans"/>
                <a:cs typeface="Gill Sans"/>
                <a:sym typeface="Gill Sans"/>
              </a:rPr>
              <a:t>75 	Yhteinen keskustelu (sis. tauko)</a:t>
            </a:r>
            <a:endParaRPr b="1" sz="700">
              <a:solidFill>
                <a:schemeClr val="dk1"/>
              </a:solidFill>
              <a:latin typeface="Gill Sans"/>
              <a:ea typeface="Gill Sans"/>
              <a:cs typeface="Gill Sans"/>
              <a:sym typeface="Gill Sans"/>
            </a:endParaRPr>
          </a:p>
          <a:p>
            <a:pPr indent="0" lvl="0" marL="0" rtl="0" algn="l">
              <a:spcBef>
                <a:spcPts val="0"/>
              </a:spcBef>
              <a:spcAft>
                <a:spcPts val="0"/>
              </a:spcAft>
              <a:buClr>
                <a:schemeClr val="dk1"/>
              </a:buClr>
              <a:buSzPts val="900"/>
              <a:buFont typeface="Arial"/>
              <a:buNone/>
            </a:pPr>
            <a:r>
              <a:rPr lang="fi-FI" sz="700">
                <a:solidFill>
                  <a:schemeClr val="dk1"/>
                </a:solidFill>
                <a:latin typeface="Gill Sans"/>
                <a:ea typeface="Gill Sans"/>
                <a:cs typeface="Gill Sans"/>
                <a:sym typeface="Gill Sans"/>
              </a:rPr>
              <a:t>5 	Oivallusten kirjoittaminen</a:t>
            </a:r>
            <a:endParaRPr sz="700">
              <a:solidFill>
                <a:schemeClr val="dk1"/>
              </a:solidFill>
              <a:latin typeface="Gill Sans"/>
              <a:ea typeface="Gill Sans"/>
              <a:cs typeface="Gill Sans"/>
              <a:sym typeface="Gill Sans"/>
            </a:endParaRPr>
          </a:p>
          <a:p>
            <a:pPr indent="0" lvl="0" marL="0" rtl="0" algn="l">
              <a:spcBef>
                <a:spcPts val="0"/>
              </a:spcBef>
              <a:spcAft>
                <a:spcPts val="0"/>
              </a:spcAft>
              <a:buClr>
                <a:schemeClr val="dk1"/>
              </a:buClr>
              <a:buSzPts val="900"/>
              <a:buFont typeface="Arial"/>
              <a:buNone/>
            </a:pPr>
            <a:r>
              <a:rPr lang="fi-FI" sz="700">
                <a:solidFill>
                  <a:schemeClr val="dk1"/>
                </a:solidFill>
                <a:latin typeface="Gill Sans"/>
                <a:ea typeface="Gill Sans"/>
                <a:cs typeface="Gill Sans"/>
                <a:sym typeface="Gill Sans"/>
              </a:rPr>
              <a:t>20	Oivallusten kertominen</a:t>
            </a:r>
            <a:endParaRPr sz="700">
              <a:solidFill>
                <a:schemeClr val="dk1"/>
              </a:solidFill>
              <a:latin typeface="Gill Sans"/>
              <a:ea typeface="Gill Sans"/>
              <a:cs typeface="Gill Sans"/>
              <a:sym typeface="Gill Sans"/>
            </a:endParaRPr>
          </a:p>
          <a:p>
            <a:pPr indent="0" lvl="0" marL="0" rtl="0" algn="l">
              <a:spcBef>
                <a:spcPts val="0"/>
              </a:spcBef>
              <a:spcAft>
                <a:spcPts val="0"/>
              </a:spcAft>
              <a:buClr>
                <a:schemeClr val="dk1"/>
              </a:buClr>
              <a:buSzPts val="400"/>
              <a:buFont typeface="Arial"/>
              <a:buNone/>
            </a:pPr>
            <a:r>
              <a:rPr lang="fi-FI" sz="700">
                <a:solidFill>
                  <a:schemeClr val="dk1"/>
                </a:solidFill>
                <a:latin typeface="Gill Sans"/>
                <a:ea typeface="Gill Sans"/>
                <a:cs typeface="Gill Sans"/>
                <a:sym typeface="Gill Sans"/>
              </a:rPr>
              <a:t>5	Kiitos, lopetus, siirtyminen yhteistilaan</a:t>
            </a:r>
            <a:endParaRPr sz="700">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chemeClr val="dk1"/>
              </a:buClr>
              <a:buSzPts val="400"/>
              <a:buFont typeface="Arial"/>
              <a:buNone/>
            </a:pPr>
            <a:r>
              <a:t/>
            </a:r>
            <a:endParaRPr b="0" i="0" sz="700" u="none" cap="none" strike="noStrike">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chemeClr val="dk1"/>
              </a:buClr>
              <a:buSzPts val="900"/>
              <a:buFont typeface="Arial"/>
              <a:buNone/>
            </a:pPr>
            <a:r>
              <a:rPr b="0" i="0" lang="fi-FI" sz="700" u="none" cap="none" strike="noStrike">
                <a:solidFill>
                  <a:schemeClr val="dk1"/>
                </a:solidFill>
                <a:latin typeface="Gill Sans"/>
                <a:ea typeface="Gill Sans"/>
                <a:cs typeface="Gill Sans"/>
                <a:sym typeface="Gill Sans"/>
              </a:rPr>
              <a:t>Perusfontti - sano esimerkiksi näin</a:t>
            </a:r>
            <a:endParaRPr b="0" i="0" sz="700" u="none" cap="none" strike="noStrike">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chemeClr val="dk1"/>
              </a:buClr>
              <a:buSzPts val="400"/>
              <a:buFont typeface="Arial"/>
              <a:buNone/>
            </a:pPr>
            <a:r>
              <a:rPr b="0" i="1" lang="fi-FI" sz="700" u="none" cap="none" strike="noStrike">
                <a:solidFill>
                  <a:schemeClr val="dk1"/>
                </a:solidFill>
                <a:latin typeface="Gill Sans"/>
                <a:ea typeface="Gill Sans"/>
                <a:cs typeface="Gill Sans"/>
                <a:sym typeface="Gill Sans"/>
              </a:rPr>
              <a:t>Kursivoitu fontti - ohjaajalle apua keskusteluun</a:t>
            </a:r>
            <a:endParaRPr b="0" i="1" sz="700" u="none" cap="none" strike="noStrike">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chemeClr val="dk1"/>
              </a:buClr>
              <a:buSzPts val="400"/>
              <a:buFont typeface="Arial"/>
              <a:buNone/>
            </a:pPr>
            <a:r>
              <a:rPr b="0" i="0" lang="fi-FI" sz="700" u="none" cap="none" strike="noStrike">
                <a:solidFill>
                  <a:srgbClr val="FF0000"/>
                </a:solidFill>
                <a:latin typeface="Gill Sans"/>
                <a:ea typeface="Gill Sans"/>
                <a:cs typeface="Gill Sans"/>
                <a:sym typeface="Gill Sans"/>
              </a:rPr>
              <a:t>Punaisella: Muuta tarpeen ja teeman mukaan.</a:t>
            </a:r>
            <a:endParaRPr b="0" i="0" sz="700" u="none" cap="none" strike="noStrike">
              <a:solidFill>
                <a:srgbClr val="FF0000"/>
              </a:solidFill>
              <a:latin typeface="Gill Sans"/>
              <a:ea typeface="Gill Sans"/>
              <a:cs typeface="Gill Sans"/>
              <a:sym typeface="Gill Sans"/>
            </a:endParaRPr>
          </a:p>
          <a:p>
            <a:pPr indent="0" lvl="0" marL="0" marR="0" rtl="0" algn="l">
              <a:lnSpc>
                <a:spcPct val="100000"/>
              </a:lnSpc>
              <a:spcBef>
                <a:spcPts val="0"/>
              </a:spcBef>
              <a:spcAft>
                <a:spcPts val="0"/>
              </a:spcAft>
              <a:buClr>
                <a:schemeClr val="dk1"/>
              </a:buClr>
              <a:buSzPts val="400"/>
              <a:buFont typeface="Arial"/>
              <a:buNone/>
            </a:pPr>
            <a:r>
              <a:t/>
            </a:r>
            <a:endParaRPr b="0" i="0" sz="700" u="none" cap="none" strike="noStrike">
              <a:solidFill>
                <a:schemeClr val="dk1"/>
              </a:solidFill>
              <a:latin typeface="Gill Sans"/>
              <a:ea typeface="Gill Sans"/>
              <a:cs typeface="Gill Sans"/>
              <a:sym typeface="Gill Sans"/>
            </a:endParaRPr>
          </a:p>
          <a:p>
            <a:pPr indent="-127000" lvl="0" marL="165100" marR="0" rtl="0" algn="l">
              <a:lnSpc>
                <a:spcPct val="115000"/>
              </a:lnSpc>
              <a:spcBef>
                <a:spcPts val="0"/>
              </a:spcBef>
              <a:spcAft>
                <a:spcPts val="0"/>
              </a:spcAft>
              <a:buClr>
                <a:schemeClr val="dk1"/>
              </a:buClr>
              <a:buSzPts val="600"/>
              <a:buFont typeface="Gill Sans"/>
              <a:buChar char="➔"/>
            </a:pPr>
            <a:r>
              <a:rPr i="1" lang="fi-FI" sz="600">
                <a:solidFill>
                  <a:schemeClr val="dk1"/>
                </a:solidFill>
                <a:latin typeface="Gill Sans"/>
                <a:ea typeface="Gill Sans"/>
                <a:cs typeface="Gill Sans"/>
                <a:sym typeface="Gill Sans"/>
              </a:rPr>
              <a:t>Voit sanoittaa ääneen hankalia tilanteita. Esiin nousseita ongelmia ei tarvitse ratkaista tässä keskustelussa, mutta voi olla hyvä, että ne tulevat esille. Jos tulee tiukka tilanne, sen voi sanoa ääneen ja pitää vaikka pienen tauon ja jatkaa sen jälkeen eteenpäin.</a:t>
            </a:r>
            <a:endParaRPr i="1" sz="600">
              <a:solidFill>
                <a:schemeClr val="dk1"/>
              </a:solidFill>
              <a:latin typeface="Gill Sans"/>
              <a:ea typeface="Gill Sans"/>
              <a:cs typeface="Gill Sans"/>
              <a:sym typeface="Gill Sans"/>
            </a:endParaRPr>
          </a:p>
          <a:p>
            <a:pPr indent="-127000" lvl="0" marL="165100" marR="0" rtl="0" algn="l">
              <a:lnSpc>
                <a:spcPct val="115000"/>
              </a:lnSpc>
              <a:spcBef>
                <a:spcPts val="0"/>
              </a:spcBef>
              <a:spcAft>
                <a:spcPts val="0"/>
              </a:spcAft>
              <a:buClr>
                <a:schemeClr val="dk1"/>
              </a:buClr>
              <a:buSzPts val="600"/>
              <a:buFont typeface="Gill Sans"/>
              <a:buChar char="➔"/>
            </a:pPr>
            <a:r>
              <a:rPr b="0" i="1" lang="fi-FI" sz="600" u="none" cap="none" strike="noStrike">
                <a:solidFill>
                  <a:schemeClr val="dk1"/>
                </a:solidFill>
                <a:latin typeface="Gill Sans"/>
                <a:ea typeface="Gill Sans"/>
                <a:cs typeface="Gill Sans"/>
                <a:sym typeface="Gill Sans"/>
              </a:rPr>
              <a:t>Muistuta tarpeen mukaan Rakentavan keskustelun pelisäännöistä, joihin on yhdessä sitouduttu. Kunnioitetaan myös heitä, jotka eivät ole läsnä.</a:t>
            </a:r>
            <a:endParaRPr b="0" i="0" sz="600" u="none" cap="none" strike="noStrike">
              <a:solidFill>
                <a:schemeClr val="dk1"/>
              </a:solidFill>
              <a:latin typeface="Gill Sans"/>
              <a:ea typeface="Gill Sans"/>
              <a:cs typeface="Gill Sans"/>
              <a:sym typeface="Gill Sans"/>
            </a:endParaRPr>
          </a:p>
          <a:p>
            <a:pPr indent="-127000" lvl="0" marL="165100" marR="0" rtl="0" algn="l">
              <a:lnSpc>
                <a:spcPct val="115000"/>
              </a:lnSpc>
              <a:spcBef>
                <a:spcPts val="0"/>
              </a:spcBef>
              <a:spcAft>
                <a:spcPts val="0"/>
              </a:spcAft>
              <a:buClr>
                <a:schemeClr val="dk1"/>
              </a:buClr>
              <a:buSzPts val="600"/>
              <a:buFont typeface="Gill Sans"/>
              <a:buChar char="➔"/>
            </a:pPr>
            <a:r>
              <a:rPr b="0" i="1" lang="fi-FI" sz="600" u="none" cap="none" strike="noStrike">
                <a:solidFill>
                  <a:schemeClr val="dk1"/>
                </a:solidFill>
                <a:latin typeface="Gill Sans"/>
                <a:ea typeface="Gill Sans"/>
                <a:cs typeface="Gill Sans"/>
                <a:sym typeface="Gill Sans"/>
              </a:rPr>
              <a:t>Ohjaa keskustelijoita liittymään edellisen puheenvuoroon ja puhumaan </a:t>
            </a:r>
            <a:r>
              <a:rPr i="1" lang="fi-FI" sz="600">
                <a:solidFill>
                  <a:schemeClr val="dk1"/>
                </a:solidFill>
                <a:latin typeface="Gill Sans"/>
                <a:ea typeface="Gill Sans"/>
                <a:cs typeface="Gill Sans"/>
                <a:sym typeface="Gill Sans"/>
              </a:rPr>
              <a:t>enemmän itsestä kuin muista.</a:t>
            </a:r>
            <a:endParaRPr b="0" i="1" sz="600" u="none" cap="none" strike="noStrike">
              <a:solidFill>
                <a:schemeClr val="dk1"/>
              </a:solidFill>
              <a:latin typeface="Gill Sans"/>
              <a:ea typeface="Gill Sans"/>
              <a:cs typeface="Gill Sans"/>
              <a:sym typeface="Gill Sans"/>
            </a:endParaRPr>
          </a:p>
          <a:p>
            <a:pPr indent="-127000" lvl="0" marL="165100" marR="0" rtl="0" algn="l">
              <a:lnSpc>
                <a:spcPct val="115000"/>
              </a:lnSpc>
              <a:spcBef>
                <a:spcPts val="0"/>
              </a:spcBef>
              <a:spcAft>
                <a:spcPts val="0"/>
              </a:spcAft>
              <a:buClr>
                <a:schemeClr val="dk1"/>
              </a:buClr>
              <a:buSzPts val="600"/>
              <a:buFont typeface="Gill Sans"/>
              <a:buChar char="➔"/>
            </a:pPr>
            <a:r>
              <a:rPr b="0" i="1" lang="fi-FI" sz="600" u="none" cap="none" strike="noStrike">
                <a:solidFill>
                  <a:schemeClr val="dk1"/>
                </a:solidFill>
                <a:latin typeface="Gill Sans"/>
                <a:ea typeface="Gill Sans"/>
                <a:cs typeface="Gill Sans"/>
                <a:sym typeface="Gill Sans"/>
              </a:rPr>
              <a:t>Kysy erityisesti heiltä, jotka eivät ole vielä puhuneet paljoa</a:t>
            </a:r>
            <a:endParaRPr b="1" i="1" sz="600" u="none" cap="none" strike="noStrike">
              <a:solidFill>
                <a:schemeClr val="dk1"/>
              </a:solidFill>
              <a:latin typeface="Gill Sans"/>
              <a:ea typeface="Gill Sans"/>
              <a:cs typeface="Gill Sans"/>
              <a:sym typeface="Gill Sans"/>
            </a:endParaRPr>
          </a:p>
          <a:p>
            <a:pPr indent="0" lvl="0" marL="457200" marR="0" rtl="0" algn="l">
              <a:lnSpc>
                <a:spcPct val="115000"/>
              </a:lnSpc>
              <a:spcBef>
                <a:spcPts val="0"/>
              </a:spcBef>
              <a:spcAft>
                <a:spcPts val="0"/>
              </a:spcAft>
              <a:buNone/>
            </a:pPr>
            <a:r>
              <a:t/>
            </a:r>
            <a:endParaRPr b="0" i="1" sz="600" u="none" cap="none" strike="noStrike">
              <a:solidFill>
                <a:schemeClr val="dk1"/>
              </a:solidFill>
              <a:latin typeface="Gill Sans"/>
              <a:ea typeface="Gill Sans"/>
              <a:cs typeface="Gill Sans"/>
              <a:sym typeface="Gill Sans"/>
            </a:endParaRPr>
          </a:p>
          <a:p>
            <a:pPr indent="0" lvl="0" marL="0" marR="0" rtl="0" algn="l">
              <a:lnSpc>
                <a:spcPct val="115000"/>
              </a:lnSpc>
              <a:spcBef>
                <a:spcPts val="0"/>
              </a:spcBef>
              <a:spcAft>
                <a:spcPts val="0"/>
              </a:spcAft>
              <a:buNone/>
            </a:pPr>
            <a:r>
              <a:t/>
            </a:r>
            <a:endParaRPr b="0" i="1" sz="600" u="none" cap="none" strike="noStrike">
              <a:solidFill>
                <a:schemeClr val="dk1"/>
              </a:solidFill>
              <a:latin typeface="Gill Sans"/>
              <a:ea typeface="Gill Sans"/>
              <a:cs typeface="Gill Sans"/>
              <a:sym typeface="Gill Sans"/>
            </a:endParaRPr>
          </a:p>
        </p:txBody>
      </p:sp>
      <p:pic>
        <p:nvPicPr>
          <p:cNvPr id="235" name="Google Shape;235;gc0f2b2eed9_0_4"/>
          <p:cNvPicPr preferRelativeResize="0"/>
          <p:nvPr/>
        </p:nvPicPr>
        <p:blipFill rotWithShape="1">
          <a:blip r:embed="rId3">
            <a:alphaModFix/>
          </a:blip>
          <a:srcRect b="0" l="0" r="0" t="0"/>
          <a:stretch/>
        </p:blipFill>
        <p:spPr>
          <a:xfrm>
            <a:off x="2366399" y="2909051"/>
            <a:ext cx="1027202" cy="237050"/>
          </a:xfrm>
          <a:prstGeom prst="rect">
            <a:avLst/>
          </a:prstGeom>
          <a:noFill/>
          <a:ln>
            <a:noFill/>
          </a:ln>
        </p:spPr>
      </p:pic>
      <p:cxnSp>
        <p:nvCxnSpPr>
          <p:cNvPr id="236" name="Google Shape;236;gc0f2b2eed9_0_4"/>
          <p:cNvCxnSpPr/>
          <p:nvPr/>
        </p:nvCxnSpPr>
        <p:spPr>
          <a:xfrm>
            <a:off x="2880000" y="145075"/>
            <a:ext cx="0" cy="2687400"/>
          </a:xfrm>
          <a:prstGeom prst="straightConnector1">
            <a:avLst/>
          </a:prstGeom>
          <a:noFill/>
          <a:ln cap="flat" cmpd="sng" w="19050">
            <a:solidFill>
              <a:srgbClr val="FFE006"/>
            </a:solidFill>
            <a:prstDash val="solid"/>
            <a:round/>
            <a:headEnd len="sm" w="sm" type="none"/>
            <a:tailEnd len="sm" w="sm" type="none"/>
          </a:ln>
        </p:spPr>
      </p:cxn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41" name="Shape 241"/>
        <p:cNvGrpSpPr/>
        <p:nvPr/>
      </p:nvGrpSpPr>
      <p:grpSpPr>
        <a:xfrm>
          <a:off x="0" y="0"/>
          <a:ext cx="0" cy="0"/>
          <a:chOff x="0" y="0"/>
          <a:chExt cx="0" cy="0"/>
        </a:xfrm>
      </p:grpSpPr>
      <p:sp>
        <p:nvSpPr>
          <p:cNvPr id="242" name="Google Shape;242;gc0f2b2eed9_0_11"/>
          <p:cNvSpPr txBox="1"/>
          <p:nvPr/>
        </p:nvSpPr>
        <p:spPr>
          <a:xfrm>
            <a:off x="389800" y="328875"/>
            <a:ext cx="2448300" cy="16470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Clr>
                <a:schemeClr val="dk1"/>
              </a:buClr>
              <a:buSzPts val="400"/>
              <a:buFont typeface="Arial"/>
              <a:buNone/>
            </a:pPr>
            <a:r>
              <a:rPr b="1" lang="fi-FI" sz="900">
                <a:solidFill>
                  <a:schemeClr val="dk1"/>
                </a:solidFill>
                <a:latin typeface="Gill Sans"/>
                <a:ea typeface="Gill Sans"/>
                <a:cs typeface="Gill Sans"/>
                <a:sym typeface="Gill Sans"/>
              </a:rPr>
              <a:t>Kokemuksiani keskustelukulttuurista</a:t>
            </a:r>
            <a:endParaRPr b="1" sz="900">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chemeClr val="dk1"/>
              </a:buClr>
              <a:buSzPts val="1100"/>
              <a:buFont typeface="Arial"/>
              <a:buNone/>
            </a:pPr>
            <a:r>
              <a:t/>
            </a:r>
            <a:endParaRPr b="0" i="0" sz="900" u="none" cap="none" strike="noStrike">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chemeClr val="dk1"/>
              </a:buClr>
              <a:buSzPts val="1100"/>
              <a:buFont typeface="Arial"/>
              <a:buNone/>
            </a:pPr>
            <a:r>
              <a:rPr b="0" i="0" lang="fi-FI" sz="700" u="none" cap="none" strike="noStrike">
                <a:solidFill>
                  <a:schemeClr val="dk1"/>
                </a:solidFill>
                <a:latin typeface="Gill Sans"/>
                <a:ea typeface="Gill Sans"/>
                <a:cs typeface="Gill Sans"/>
                <a:sym typeface="Gill Sans"/>
              </a:rPr>
              <a:t>Min	Osio			Klo</a:t>
            </a:r>
            <a:endParaRPr b="0" i="0" sz="700" u="none" cap="none" strike="noStrike">
              <a:solidFill>
                <a:srgbClr val="FF0000"/>
              </a:solidFill>
              <a:latin typeface="Gill Sans"/>
              <a:ea typeface="Gill Sans"/>
              <a:cs typeface="Gill Sans"/>
              <a:sym typeface="Gill Sans"/>
            </a:endParaRPr>
          </a:p>
          <a:p>
            <a:pPr indent="0" lvl="0" marL="0" marR="0" rtl="0" algn="l">
              <a:lnSpc>
                <a:spcPct val="100000"/>
              </a:lnSpc>
              <a:spcBef>
                <a:spcPts val="0"/>
              </a:spcBef>
              <a:spcAft>
                <a:spcPts val="0"/>
              </a:spcAft>
              <a:buClr>
                <a:schemeClr val="dk1"/>
              </a:buClr>
              <a:buSzPts val="1100"/>
              <a:buFont typeface="Arial"/>
              <a:buNone/>
            </a:pPr>
            <a:r>
              <a:t/>
            </a:r>
            <a:endParaRPr b="0" i="0" sz="700" u="none" cap="none" strike="noStrike">
              <a:solidFill>
                <a:srgbClr val="FF0000"/>
              </a:solidFill>
              <a:latin typeface="Gill Sans"/>
              <a:ea typeface="Gill Sans"/>
              <a:cs typeface="Gill Sans"/>
              <a:sym typeface="Gill Sans"/>
            </a:endParaRPr>
          </a:p>
          <a:p>
            <a:pPr indent="0" lvl="0" marL="0" rtl="0" algn="l">
              <a:spcBef>
                <a:spcPts val="0"/>
              </a:spcBef>
              <a:spcAft>
                <a:spcPts val="0"/>
              </a:spcAft>
              <a:buClr>
                <a:schemeClr val="dk1"/>
              </a:buClr>
              <a:buSzPts val="900"/>
              <a:buFont typeface="Arial"/>
              <a:buNone/>
            </a:pPr>
            <a:r>
              <a:rPr lang="fi-FI" sz="700">
                <a:solidFill>
                  <a:schemeClr val="dk1"/>
                </a:solidFill>
                <a:latin typeface="Gill Sans"/>
                <a:ea typeface="Gill Sans"/>
                <a:cs typeface="Gill Sans"/>
                <a:sym typeface="Gill Sans"/>
              </a:rPr>
              <a:t>15 	Aloitus, pelisäännöt</a:t>
            </a:r>
            <a:endParaRPr sz="700">
              <a:solidFill>
                <a:schemeClr val="dk1"/>
              </a:solidFill>
              <a:latin typeface="Gill Sans"/>
              <a:ea typeface="Gill Sans"/>
              <a:cs typeface="Gill Sans"/>
              <a:sym typeface="Gill Sans"/>
            </a:endParaRPr>
          </a:p>
          <a:p>
            <a:pPr indent="0" lvl="0" marL="0" rtl="0" algn="l">
              <a:spcBef>
                <a:spcPts val="0"/>
              </a:spcBef>
              <a:spcAft>
                <a:spcPts val="0"/>
              </a:spcAft>
              <a:buClr>
                <a:schemeClr val="dk1"/>
              </a:buClr>
              <a:buSzPts val="900"/>
              <a:buFont typeface="Arial"/>
              <a:buNone/>
            </a:pPr>
            <a:r>
              <a:rPr lang="fi-FI" sz="700">
                <a:solidFill>
                  <a:schemeClr val="dk1"/>
                </a:solidFill>
                <a:latin typeface="Gill Sans"/>
                <a:ea typeface="Gill Sans"/>
                <a:cs typeface="Gill Sans"/>
                <a:sym typeface="Gill Sans"/>
              </a:rPr>
              <a:t>75 	Yhteinen keskustelu (sis. tauko)</a:t>
            </a:r>
            <a:endParaRPr sz="700">
              <a:solidFill>
                <a:schemeClr val="dk1"/>
              </a:solidFill>
              <a:latin typeface="Gill Sans"/>
              <a:ea typeface="Gill Sans"/>
              <a:cs typeface="Gill Sans"/>
              <a:sym typeface="Gill Sans"/>
            </a:endParaRPr>
          </a:p>
          <a:p>
            <a:pPr indent="0" lvl="0" marL="0" rtl="0" algn="l">
              <a:spcBef>
                <a:spcPts val="0"/>
              </a:spcBef>
              <a:spcAft>
                <a:spcPts val="0"/>
              </a:spcAft>
              <a:buClr>
                <a:schemeClr val="dk1"/>
              </a:buClr>
              <a:buSzPts val="900"/>
              <a:buFont typeface="Arial"/>
              <a:buNone/>
            </a:pPr>
            <a:r>
              <a:rPr b="1" lang="fi-FI" sz="700">
                <a:solidFill>
                  <a:schemeClr val="dk1"/>
                </a:solidFill>
                <a:latin typeface="Gill Sans"/>
                <a:ea typeface="Gill Sans"/>
                <a:cs typeface="Gill Sans"/>
                <a:sym typeface="Gill Sans"/>
              </a:rPr>
              <a:t>5 	Oivallusten kirjoittaminen</a:t>
            </a:r>
            <a:endParaRPr b="1" sz="700">
              <a:solidFill>
                <a:schemeClr val="dk1"/>
              </a:solidFill>
              <a:latin typeface="Gill Sans"/>
              <a:ea typeface="Gill Sans"/>
              <a:cs typeface="Gill Sans"/>
              <a:sym typeface="Gill Sans"/>
            </a:endParaRPr>
          </a:p>
          <a:p>
            <a:pPr indent="0" lvl="0" marL="0" rtl="0" algn="l">
              <a:spcBef>
                <a:spcPts val="0"/>
              </a:spcBef>
              <a:spcAft>
                <a:spcPts val="0"/>
              </a:spcAft>
              <a:buClr>
                <a:schemeClr val="dk1"/>
              </a:buClr>
              <a:buSzPts val="900"/>
              <a:buFont typeface="Arial"/>
              <a:buNone/>
            </a:pPr>
            <a:r>
              <a:rPr lang="fi-FI" sz="700">
                <a:solidFill>
                  <a:schemeClr val="dk1"/>
                </a:solidFill>
                <a:latin typeface="Gill Sans"/>
                <a:ea typeface="Gill Sans"/>
                <a:cs typeface="Gill Sans"/>
                <a:sym typeface="Gill Sans"/>
              </a:rPr>
              <a:t>20	Oivallusten kertominen</a:t>
            </a:r>
            <a:endParaRPr sz="700">
              <a:solidFill>
                <a:schemeClr val="dk1"/>
              </a:solidFill>
              <a:latin typeface="Gill Sans"/>
              <a:ea typeface="Gill Sans"/>
              <a:cs typeface="Gill Sans"/>
              <a:sym typeface="Gill Sans"/>
            </a:endParaRPr>
          </a:p>
          <a:p>
            <a:pPr indent="0" lvl="0" marL="0" rtl="0" algn="l">
              <a:spcBef>
                <a:spcPts val="0"/>
              </a:spcBef>
              <a:spcAft>
                <a:spcPts val="0"/>
              </a:spcAft>
              <a:buClr>
                <a:schemeClr val="dk1"/>
              </a:buClr>
              <a:buSzPts val="400"/>
              <a:buFont typeface="Arial"/>
              <a:buNone/>
            </a:pPr>
            <a:r>
              <a:rPr lang="fi-FI" sz="700">
                <a:solidFill>
                  <a:schemeClr val="dk1"/>
                </a:solidFill>
                <a:latin typeface="Gill Sans"/>
                <a:ea typeface="Gill Sans"/>
                <a:cs typeface="Gill Sans"/>
                <a:sym typeface="Gill Sans"/>
              </a:rPr>
              <a:t>5	Kiitos, lopetus, siirtyminen yhteistilaan</a:t>
            </a:r>
            <a:endParaRPr sz="700">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chemeClr val="dk1"/>
              </a:buClr>
              <a:buSzPts val="1100"/>
              <a:buFont typeface="Arial"/>
              <a:buNone/>
            </a:pPr>
            <a:r>
              <a:t/>
            </a:r>
            <a:endParaRPr b="0" i="0" sz="700" u="none" cap="none" strike="noStrike">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chemeClr val="dk1"/>
              </a:buClr>
              <a:buSzPts val="1100"/>
              <a:buFont typeface="Arial"/>
              <a:buNone/>
            </a:pPr>
            <a:r>
              <a:rPr b="0" i="0" lang="fi-FI" sz="700" u="none" cap="none" strike="noStrike">
                <a:solidFill>
                  <a:schemeClr val="dk1"/>
                </a:solidFill>
                <a:latin typeface="Gill Sans"/>
                <a:ea typeface="Gill Sans"/>
                <a:cs typeface="Gill Sans"/>
                <a:sym typeface="Gill Sans"/>
              </a:rPr>
              <a:t>Perusfontti - sano esimerkiksi näin</a:t>
            </a:r>
            <a:endParaRPr b="0" i="0" sz="700" u="none" cap="none" strike="noStrike">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chemeClr val="dk1"/>
              </a:buClr>
              <a:buSzPts val="1100"/>
              <a:buFont typeface="Arial"/>
              <a:buNone/>
            </a:pPr>
            <a:r>
              <a:rPr b="0" i="1" lang="fi-FI" sz="700" u="none" cap="none" strike="noStrike">
                <a:solidFill>
                  <a:schemeClr val="dk1"/>
                </a:solidFill>
                <a:latin typeface="Gill Sans"/>
                <a:ea typeface="Gill Sans"/>
                <a:cs typeface="Gill Sans"/>
                <a:sym typeface="Gill Sans"/>
              </a:rPr>
              <a:t>Kursivoitu fontti - ohjaajalle apua keskusteluun</a:t>
            </a:r>
            <a:endParaRPr b="0" i="1" sz="700" u="none" cap="none" strike="noStrike">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chemeClr val="dk1"/>
              </a:buClr>
              <a:buSzPts val="1100"/>
              <a:buFont typeface="Arial"/>
              <a:buNone/>
            </a:pPr>
            <a:r>
              <a:rPr b="0" i="0" lang="fi-FI" sz="700" u="none" cap="none" strike="noStrike">
                <a:solidFill>
                  <a:srgbClr val="FF0000"/>
                </a:solidFill>
                <a:latin typeface="Gill Sans"/>
                <a:ea typeface="Gill Sans"/>
                <a:cs typeface="Gill Sans"/>
                <a:sym typeface="Gill Sans"/>
              </a:rPr>
              <a:t>Punaisella: Muuta tarpeen ja teeman mukaan.</a:t>
            </a:r>
            <a:endParaRPr b="0" i="0" sz="1400" u="none" cap="none" strike="noStrike">
              <a:solidFill>
                <a:srgbClr val="000000"/>
              </a:solidFill>
              <a:latin typeface="Calibri"/>
              <a:ea typeface="Calibri"/>
              <a:cs typeface="Calibri"/>
              <a:sym typeface="Calibri"/>
            </a:endParaRPr>
          </a:p>
        </p:txBody>
      </p:sp>
      <p:sp>
        <p:nvSpPr>
          <p:cNvPr id="243" name="Google Shape;243;gc0f2b2eed9_0_11"/>
          <p:cNvSpPr txBox="1"/>
          <p:nvPr/>
        </p:nvSpPr>
        <p:spPr>
          <a:xfrm>
            <a:off x="3101825" y="328875"/>
            <a:ext cx="2385600" cy="2508900"/>
          </a:xfrm>
          <a:prstGeom prst="rect">
            <a:avLst/>
          </a:prstGeom>
          <a:noFill/>
          <a:ln>
            <a:noFill/>
          </a:ln>
        </p:spPr>
        <p:txBody>
          <a:bodyPr anchorCtr="0" anchor="t" bIns="91425" lIns="91425" spcFirstLastPara="1" rIns="91425" wrap="square" tIns="91425">
            <a:spAutoFit/>
          </a:bodyPr>
          <a:lstStyle/>
          <a:p>
            <a:pPr indent="0" lvl="0" marL="0" marR="0" rtl="0" algn="ctr">
              <a:lnSpc>
                <a:spcPct val="100000"/>
              </a:lnSpc>
              <a:spcBef>
                <a:spcPts val="0"/>
              </a:spcBef>
              <a:spcAft>
                <a:spcPts val="0"/>
              </a:spcAft>
              <a:buClr>
                <a:schemeClr val="dk1"/>
              </a:buClr>
              <a:buSzPts val="900"/>
              <a:buFont typeface="Arial"/>
              <a:buNone/>
            </a:pPr>
            <a:r>
              <a:rPr b="1" i="0" lang="fi-FI" sz="900" u="none" cap="none" strike="noStrike">
                <a:solidFill>
                  <a:schemeClr val="dk1"/>
                </a:solidFill>
                <a:latin typeface="Gill Sans"/>
                <a:ea typeface="Gill Sans"/>
                <a:cs typeface="Gill Sans"/>
                <a:sym typeface="Gill Sans"/>
              </a:rPr>
              <a:t>Oivallusten kirjoittaminen</a:t>
            </a:r>
            <a:endParaRPr b="1" i="0" sz="900" u="none" cap="none" strike="noStrike">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chemeClr val="dk1"/>
              </a:buClr>
              <a:buSzPts val="900"/>
              <a:buFont typeface="Arial"/>
              <a:buNone/>
            </a:pPr>
            <a:r>
              <a:t/>
            </a:r>
            <a:endParaRPr b="1" i="0" sz="900" u="none" cap="none" strike="noStrike">
              <a:solidFill>
                <a:schemeClr val="dk1"/>
              </a:solidFill>
              <a:latin typeface="Gill Sans"/>
              <a:ea typeface="Gill Sans"/>
              <a:cs typeface="Gill Sans"/>
              <a:sym typeface="Gill Sans"/>
            </a:endParaRPr>
          </a:p>
          <a:p>
            <a:pPr indent="0" lvl="0" marL="0" marR="0" rtl="0" algn="just">
              <a:lnSpc>
                <a:spcPct val="100000"/>
              </a:lnSpc>
              <a:spcBef>
                <a:spcPts val="0"/>
              </a:spcBef>
              <a:spcAft>
                <a:spcPts val="0"/>
              </a:spcAft>
              <a:buClr>
                <a:srgbClr val="000000"/>
              </a:buClr>
              <a:buSzPts val="700"/>
              <a:buFont typeface="Arial"/>
              <a:buNone/>
            </a:pPr>
            <a:r>
              <a:rPr b="0" i="0" lang="fi-FI" sz="700" u="none" cap="none" strike="noStrike">
                <a:solidFill>
                  <a:schemeClr val="dk1"/>
                </a:solidFill>
                <a:latin typeface="Gill Sans"/>
                <a:ea typeface="Gill Sans"/>
                <a:cs typeface="Gill Sans"/>
                <a:sym typeface="Gill Sans"/>
              </a:rPr>
              <a:t>Kiitos hyvästä ja rakentavasta keskustelusta! Olette jakaneet kokemuksianne liittyen esimerkiksi…</a:t>
            </a:r>
            <a:endParaRPr b="0" i="0" sz="700" u="none" cap="none" strike="noStrike">
              <a:solidFill>
                <a:schemeClr val="dk1"/>
              </a:solidFill>
              <a:latin typeface="Gill Sans"/>
              <a:ea typeface="Gill Sans"/>
              <a:cs typeface="Gill Sans"/>
              <a:sym typeface="Gill Sans"/>
            </a:endParaRPr>
          </a:p>
          <a:p>
            <a:pPr indent="0" lvl="0" marL="0" marR="0" rtl="0" algn="just">
              <a:lnSpc>
                <a:spcPct val="100000"/>
              </a:lnSpc>
              <a:spcBef>
                <a:spcPts val="0"/>
              </a:spcBef>
              <a:spcAft>
                <a:spcPts val="0"/>
              </a:spcAft>
              <a:buClr>
                <a:srgbClr val="000000"/>
              </a:buClr>
              <a:buSzPts val="700"/>
              <a:buFont typeface="Arial"/>
              <a:buNone/>
            </a:pPr>
            <a:r>
              <a:t/>
            </a:r>
            <a:endParaRPr b="0" i="0" sz="700" u="none" cap="none" strike="noStrike">
              <a:solidFill>
                <a:schemeClr val="dk1"/>
              </a:solidFill>
              <a:latin typeface="Gill Sans"/>
              <a:ea typeface="Gill Sans"/>
              <a:cs typeface="Gill Sans"/>
              <a:sym typeface="Gill Sans"/>
            </a:endParaRPr>
          </a:p>
          <a:p>
            <a:pPr indent="-273050" lvl="0" marL="457200" marR="0" rtl="0" algn="just">
              <a:lnSpc>
                <a:spcPct val="100000"/>
              </a:lnSpc>
              <a:spcBef>
                <a:spcPts val="0"/>
              </a:spcBef>
              <a:spcAft>
                <a:spcPts val="0"/>
              </a:spcAft>
              <a:buClr>
                <a:schemeClr val="dk1"/>
              </a:buClr>
              <a:buSzPts val="700"/>
              <a:buFont typeface="Gill Sans"/>
              <a:buChar char="➔"/>
            </a:pPr>
            <a:r>
              <a:rPr b="0" i="1" lang="fi-FI" sz="700" u="none" cap="none" strike="noStrike">
                <a:solidFill>
                  <a:schemeClr val="dk1"/>
                </a:solidFill>
                <a:latin typeface="Gill Sans"/>
                <a:ea typeface="Gill Sans"/>
                <a:cs typeface="Gill Sans"/>
                <a:sym typeface="Gill Sans"/>
              </a:rPr>
              <a:t>Kokoa ja kerro lyhyesti, mistä teemoista on puhuttu</a:t>
            </a:r>
            <a:endParaRPr b="0" i="1" sz="700" u="none" cap="none" strike="noStrike">
              <a:solidFill>
                <a:schemeClr val="dk1"/>
              </a:solidFill>
              <a:latin typeface="Gill Sans"/>
              <a:ea typeface="Gill Sans"/>
              <a:cs typeface="Gill Sans"/>
              <a:sym typeface="Gill Sans"/>
            </a:endParaRPr>
          </a:p>
          <a:p>
            <a:pPr indent="0" lvl="0" marL="0" marR="0" rtl="0" algn="just">
              <a:lnSpc>
                <a:spcPct val="100000"/>
              </a:lnSpc>
              <a:spcBef>
                <a:spcPts val="0"/>
              </a:spcBef>
              <a:spcAft>
                <a:spcPts val="0"/>
              </a:spcAft>
              <a:buClr>
                <a:srgbClr val="000000"/>
              </a:buClr>
              <a:buSzPts val="700"/>
              <a:buFont typeface="Arial"/>
              <a:buNone/>
            </a:pPr>
            <a:r>
              <a:t/>
            </a:r>
            <a:endParaRPr b="0" i="0" sz="700" u="none" cap="none" strike="noStrike">
              <a:solidFill>
                <a:schemeClr val="dk1"/>
              </a:solidFill>
              <a:latin typeface="Gill Sans"/>
              <a:ea typeface="Gill Sans"/>
              <a:cs typeface="Gill Sans"/>
              <a:sym typeface="Gill Sans"/>
            </a:endParaRPr>
          </a:p>
          <a:p>
            <a:pPr indent="0" lvl="0" marL="0" marR="0" rtl="0" algn="just">
              <a:lnSpc>
                <a:spcPct val="100000"/>
              </a:lnSpc>
              <a:spcBef>
                <a:spcPts val="0"/>
              </a:spcBef>
              <a:spcAft>
                <a:spcPts val="0"/>
              </a:spcAft>
              <a:buClr>
                <a:schemeClr val="dk1"/>
              </a:buClr>
              <a:buSzPts val="400"/>
              <a:buFont typeface="Arial"/>
              <a:buNone/>
            </a:pPr>
            <a:r>
              <a:rPr b="0" i="0" lang="fi-FI" sz="700" u="none" cap="none" strike="noStrike">
                <a:solidFill>
                  <a:schemeClr val="dk1"/>
                </a:solidFill>
                <a:latin typeface="Gill Sans"/>
                <a:ea typeface="Gill Sans"/>
                <a:cs typeface="Gill Sans"/>
                <a:sym typeface="Gill Sans"/>
              </a:rPr>
              <a:t>Seuraavaksi kirjoitamme, mitä oivalluksia, tunteita tai ajatuksia yhteisestä keskustelustamme syntyi.</a:t>
            </a:r>
            <a:endParaRPr b="0" i="0" sz="700" u="none" cap="none" strike="noStrike">
              <a:solidFill>
                <a:schemeClr val="dk1"/>
              </a:solidFill>
              <a:latin typeface="Gill Sans"/>
              <a:ea typeface="Gill Sans"/>
              <a:cs typeface="Gill Sans"/>
              <a:sym typeface="Gill Sans"/>
            </a:endParaRPr>
          </a:p>
          <a:p>
            <a:pPr indent="0" lvl="0" marL="0" marR="0" rtl="0" algn="just">
              <a:lnSpc>
                <a:spcPct val="100000"/>
              </a:lnSpc>
              <a:spcBef>
                <a:spcPts val="0"/>
              </a:spcBef>
              <a:spcAft>
                <a:spcPts val="0"/>
              </a:spcAft>
              <a:buClr>
                <a:schemeClr val="dk1"/>
              </a:buClr>
              <a:buSzPts val="400"/>
              <a:buFont typeface="Arial"/>
              <a:buNone/>
            </a:pPr>
            <a:r>
              <a:t/>
            </a:r>
            <a:endParaRPr b="0" i="0" sz="700" u="none" cap="none" strike="noStrike">
              <a:solidFill>
                <a:schemeClr val="dk1"/>
              </a:solidFill>
              <a:latin typeface="Gill Sans"/>
              <a:ea typeface="Gill Sans"/>
              <a:cs typeface="Gill Sans"/>
              <a:sym typeface="Gill Sans"/>
            </a:endParaRPr>
          </a:p>
          <a:p>
            <a:pPr indent="0" lvl="0" marL="0" marR="0" rtl="0" algn="just">
              <a:lnSpc>
                <a:spcPct val="100000"/>
              </a:lnSpc>
              <a:spcBef>
                <a:spcPts val="0"/>
              </a:spcBef>
              <a:spcAft>
                <a:spcPts val="0"/>
              </a:spcAft>
              <a:buClr>
                <a:schemeClr val="dk1"/>
              </a:buClr>
              <a:buSzPts val="400"/>
              <a:buFont typeface="Arial"/>
              <a:buNone/>
            </a:pPr>
            <a:r>
              <a:rPr b="0" i="0" lang="fi-FI" sz="700" u="none" cap="none" strike="noStrike">
                <a:solidFill>
                  <a:schemeClr val="dk1"/>
                </a:solidFill>
                <a:latin typeface="Gill Sans"/>
                <a:ea typeface="Gill Sans"/>
                <a:cs typeface="Gill Sans"/>
                <a:sym typeface="Gill Sans"/>
              </a:rPr>
              <a:t>Kirjoita itse omaan paperiisi tai koneelle muutama oivallus, tunne tai ajatus, joka sinulle jäi mieleen keskustelusta.</a:t>
            </a:r>
            <a:endParaRPr b="0" i="0" sz="700" u="none" cap="none" strike="noStrike">
              <a:solidFill>
                <a:schemeClr val="dk1"/>
              </a:solidFill>
              <a:latin typeface="Gill Sans"/>
              <a:ea typeface="Gill Sans"/>
              <a:cs typeface="Gill Sans"/>
              <a:sym typeface="Gill Sans"/>
            </a:endParaRPr>
          </a:p>
          <a:p>
            <a:pPr indent="0" lvl="0" marL="0" marR="0" rtl="0" algn="just">
              <a:lnSpc>
                <a:spcPct val="100000"/>
              </a:lnSpc>
              <a:spcBef>
                <a:spcPts val="0"/>
              </a:spcBef>
              <a:spcAft>
                <a:spcPts val="0"/>
              </a:spcAft>
              <a:buClr>
                <a:schemeClr val="dk1"/>
              </a:buClr>
              <a:buSzPts val="400"/>
              <a:buFont typeface="Arial"/>
              <a:buNone/>
            </a:pPr>
            <a:r>
              <a:t/>
            </a:r>
            <a:endParaRPr b="0" i="0" sz="700" u="none" cap="none" strike="noStrike">
              <a:solidFill>
                <a:schemeClr val="dk1"/>
              </a:solidFill>
              <a:latin typeface="Gill Sans"/>
              <a:ea typeface="Gill Sans"/>
              <a:cs typeface="Gill Sans"/>
              <a:sym typeface="Gill Sans"/>
            </a:endParaRPr>
          </a:p>
          <a:p>
            <a:pPr indent="0" lvl="0" marL="0" marR="0" rtl="0" algn="just">
              <a:lnSpc>
                <a:spcPct val="100000"/>
              </a:lnSpc>
              <a:spcBef>
                <a:spcPts val="0"/>
              </a:spcBef>
              <a:spcAft>
                <a:spcPts val="0"/>
              </a:spcAft>
              <a:buClr>
                <a:srgbClr val="000000"/>
              </a:buClr>
              <a:buSzPts val="700"/>
              <a:buFont typeface="Arial"/>
              <a:buNone/>
            </a:pPr>
            <a:r>
              <a:rPr b="0" i="0" lang="fi-FI" sz="700" u="none" cap="none" strike="noStrike">
                <a:solidFill>
                  <a:schemeClr val="dk1"/>
                </a:solidFill>
                <a:latin typeface="Gill Sans"/>
                <a:ea typeface="Gill Sans"/>
                <a:cs typeface="Gill Sans"/>
                <a:sym typeface="Gill Sans"/>
              </a:rPr>
              <a:t>Tähän on aikaa muutama minuutti. Valitse niistä yksi, jonka haluat jakaa tässä yhdessä.</a:t>
            </a:r>
            <a:endParaRPr b="0" i="0" sz="700" u="none" cap="none" strike="noStrike">
              <a:solidFill>
                <a:schemeClr val="dk1"/>
              </a:solidFill>
              <a:latin typeface="Gill Sans"/>
              <a:ea typeface="Gill Sans"/>
              <a:cs typeface="Gill Sans"/>
              <a:sym typeface="Gill Sans"/>
            </a:endParaRPr>
          </a:p>
          <a:p>
            <a:pPr indent="0" lvl="0" marL="0" marR="0" rtl="0" algn="just">
              <a:lnSpc>
                <a:spcPct val="100000"/>
              </a:lnSpc>
              <a:spcBef>
                <a:spcPts val="0"/>
              </a:spcBef>
              <a:spcAft>
                <a:spcPts val="0"/>
              </a:spcAft>
              <a:buClr>
                <a:srgbClr val="000000"/>
              </a:buClr>
              <a:buSzPts val="700"/>
              <a:buFont typeface="Arial"/>
              <a:buNone/>
            </a:pPr>
            <a:r>
              <a:t/>
            </a:r>
            <a:endParaRPr b="0" i="0" sz="700" u="none" cap="none" strike="noStrike">
              <a:solidFill>
                <a:schemeClr val="dk1"/>
              </a:solidFill>
              <a:latin typeface="Gill Sans"/>
              <a:ea typeface="Gill Sans"/>
              <a:cs typeface="Gill Sans"/>
              <a:sym typeface="Gill Sans"/>
            </a:endParaRPr>
          </a:p>
          <a:p>
            <a:pPr indent="0" lvl="0" marL="0" marR="0" rtl="0" algn="just">
              <a:lnSpc>
                <a:spcPct val="100000"/>
              </a:lnSpc>
              <a:spcBef>
                <a:spcPts val="0"/>
              </a:spcBef>
              <a:spcAft>
                <a:spcPts val="0"/>
              </a:spcAft>
              <a:buClr>
                <a:srgbClr val="000000"/>
              </a:buClr>
              <a:buSzPts val="700"/>
              <a:buFont typeface="Arial"/>
              <a:buNone/>
            </a:pPr>
            <a:r>
              <a:t/>
            </a:r>
            <a:endParaRPr b="0" i="0" sz="700" u="none" cap="none" strike="noStrike">
              <a:solidFill>
                <a:schemeClr val="dk1"/>
              </a:solidFill>
              <a:latin typeface="Gill Sans"/>
              <a:ea typeface="Gill Sans"/>
              <a:cs typeface="Gill Sans"/>
              <a:sym typeface="Gill Sans"/>
            </a:endParaRPr>
          </a:p>
          <a:p>
            <a:pPr indent="0" lvl="0" marL="0" marR="0" rtl="0" algn="just">
              <a:lnSpc>
                <a:spcPct val="100000"/>
              </a:lnSpc>
              <a:spcBef>
                <a:spcPts val="0"/>
              </a:spcBef>
              <a:spcAft>
                <a:spcPts val="0"/>
              </a:spcAft>
              <a:buClr>
                <a:srgbClr val="000000"/>
              </a:buClr>
              <a:buSzPts val="700"/>
              <a:buFont typeface="Arial"/>
              <a:buNone/>
            </a:pPr>
            <a:r>
              <a:t/>
            </a:r>
            <a:endParaRPr b="0" i="0" sz="700" u="none" cap="none" strike="noStrike">
              <a:solidFill>
                <a:schemeClr val="dk1"/>
              </a:solidFill>
              <a:latin typeface="Gill Sans"/>
              <a:ea typeface="Gill Sans"/>
              <a:cs typeface="Gill Sans"/>
              <a:sym typeface="Gill Sans"/>
            </a:endParaRPr>
          </a:p>
          <a:p>
            <a:pPr indent="0" lvl="0" marL="0" marR="0" rtl="0" algn="just">
              <a:lnSpc>
                <a:spcPct val="100000"/>
              </a:lnSpc>
              <a:spcBef>
                <a:spcPts val="0"/>
              </a:spcBef>
              <a:spcAft>
                <a:spcPts val="0"/>
              </a:spcAft>
              <a:buClr>
                <a:srgbClr val="000000"/>
              </a:buClr>
              <a:buSzPts val="700"/>
              <a:buFont typeface="Arial"/>
              <a:buNone/>
            </a:pPr>
            <a:r>
              <a:t/>
            </a:r>
            <a:endParaRPr b="0" i="0" sz="700" u="none" cap="none" strike="noStrike">
              <a:solidFill>
                <a:schemeClr val="dk1"/>
              </a:solidFill>
              <a:latin typeface="Gill Sans"/>
              <a:ea typeface="Gill Sans"/>
              <a:cs typeface="Gill Sans"/>
              <a:sym typeface="Gill Sans"/>
            </a:endParaRPr>
          </a:p>
          <a:p>
            <a:pPr indent="0" lvl="0" marL="1828800" marR="0" rtl="0" algn="just">
              <a:lnSpc>
                <a:spcPct val="100000"/>
              </a:lnSpc>
              <a:spcBef>
                <a:spcPts val="0"/>
              </a:spcBef>
              <a:spcAft>
                <a:spcPts val="0"/>
              </a:spcAft>
              <a:buClr>
                <a:schemeClr val="dk1"/>
              </a:buClr>
              <a:buSzPts val="400"/>
              <a:buFont typeface="Arial"/>
              <a:buNone/>
            </a:pPr>
            <a:r>
              <a:rPr b="1" i="0" lang="fi-FI" sz="700" u="none" cap="none" strike="noStrike">
                <a:solidFill>
                  <a:schemeClr val="dk1"/>
                </a:solidFill>
                <a:latin typeface="Gill Sans"/>
                <a:ea typeface="Gill Sans"/>
                <a:cs typeface="Gill Sans"/>
                <a:sym typeface="Gill Sans"/>
              </a:rPr>
              <a:t>5 min</a:t>
            </a:r>
            <a:endParaRPr b="0" i="0" sz="700" u="none" cap="none" strike="noStrike">
              <a:solidFill>
                <a:srgbClr val="000000"/>
              </a:solidFill>
              <a:latin typeface="Gill Sans"/>
              <a:ea typeface="Gill Sans"/>
              <a:cs typeface="Gill Sans"/>
              <a:sym typeface="Gill Sans"/>
            </a:endParaRPr>
          </a:p>
        </p:txBody>
      </p:sp>
      <p:pic>
        <p:nvPicPr>
          <p:cNvPr id="244" name="Google Shape;244;gc0f2b2eed9_0_11"/>
          <p:cNvPicPr preferRelativeResize="0"/>
          <p:nvPr/>
        </p:nvPicPr>
        <p:blipFill rotWithShape="1">
          <a:blip r:embed="rId3">
            <a:alphaModFix/>
          </a:blip>
          <a:srcRect b="0" l="0" r="0" t="0"/>
          <a:stretch/>
        </p:blipFill>
        <p:spPr>
          <a:xfrm>
            <a:off x="2366399" y="2909051"/>
            <a:ext cx="1027202" cy="237050"/>
          </a:xfrm>
          <a:prstGeom prst="rect">
            <a:avLst/>
          </a:prstGeom>
          <a:noFill/>
          <a:ln>
            <a:noFill/>
          </a:ln>
        </p:spPr>
      </p:pic>
      <p:cxnSp>
        <p:nvCxnSpPr>
          <p:cNvPr id="245" name="Google Shape;245;gc0f2b2eed9_0_11"/>
          <p:cNvCxnSpPr/>
          <p:nvPr/>
        </p:nvCxnSpPr>
        <p:spPr>
          <a:xfrm>
            <a:off x="2880000" y="145075"/>
            <a:ext cx="0" cy="2687400"/>
          </a:xfrm>
          <a:prstGeom prst="straightConnector1">
            <a:avLst/>
          </a:prstGeom>
          <a:noFill/>
          <a:ln cap="flat" cmpd="sng" w="19050">
            <a:solidFill>
              <a:srgbClr val="FFE006"/>
            </a:solidFill>
            <a:prstDash val="solid"/>
            <a:round/>
            <a:headEnd len="sm" w="sm" type="none"/>
            <a:tailEnd len="sm" w="sm" type="none"/>
          </a:ln>
        </p:spPr>
      </p:cxn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50" name="Shape 250"/>
        <p:cNvGrpSpPr/>
        <p:nvPr/>
      </p:nvGrpSpPr>
      <p:grpSpPr>
        <a:xfrm>
          <a:off x="0" y="0"/>
          <a:ext cx="0" cy="0"/>
          <a:chOff x="0" y="0"/>
          <a:chExt cx="0" cy="0"/>
        </a:xfrm>
      </p:grpSpPr>
      <p:sp>
        <p:nvSpPr>
          <p:cNvPr id="251" name="Google Shape;251;gc0f2b2eed9_0_18"/>
          <p:cNvSpPr txBox="1"/>
          <p:nvPr/>
        </p:nvSpPr>
        <p:spPr>
          <a:xfrm>
            <a:off x="310625" y="274050"/>
            <a:ext cx="2490900" cy="17277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Clr>
                <a:schemeClr val="dk1"/>
              </a:buClr>
              <a:buSzPts val="400"/>
              <a:buFont typeface="Arial"/>
              <a:buNone/>
            </a:pPr>
            <a:r>
              <a:rPr b="1" lang="fi-FI" sz="900">
                <a:solidFill>
                  <a:schemeClr val="dk1"/>
                </a:solidFill>
                <a:latin typeface="Gill Sans"/>
                <a:ea typeface="Gill Sans"/>
                <a:cs typeface="Gill Sans"/>
                <a:sym typeface="Gill Sans"/>
              </a:rPr>
              <a:t>Kokemuksiani keskustelukulttuurista</a:t>
            </a:r>
            <a:endParaRPr b="1" sz="900">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chemeClr val="dk1"/>
              </a:buClr>
              <a:buSzPts val="1100"/>
              <a:buFont typeface="Arial"/>
              <a:buNone/>
            </a:pPr>
            <a:r>
              <a:t/>
            </a:r>
            <a:endParaRPr b="0" i="0" sz="900" u="none" cap="none" strike="noStrike">
              <a:solidFill>
                <a:schemeClr val="dk1"/>
              </a:solidFill>
              <a:latin typeface="Gill Sans"/>
              <a:ea typeface="Gill Sans"/>
              <a:cs typeface="Gill Sans"/>
              <a:sym typeface="Gill Sans"/>
            </a:endParaRPr>
          </a:p>
          <a:p>
            <a:pPr indent="0" lvl="0" marL="0" marR="0" rtl="0" algn="l">
              <a:lnSpc>
                <a:spcPct val="115000"/>
              </a:lnSpc>
              <a:spcBef>
                <a:spcPts val="0"/>
              </a:spcBef>
              <a:spcAft>
                <a:spcPts val="0"/>
              </a:spcAft>
              <a:buClr>
                <a:schemeClr val="dk1"/>
              </a:buClr>
              <a:buSzPts val="1100"/>
              <a:buFont typeface="Arial"/>
              <a:buNone/>
            </a:pPr>
            <a:r>
              <a:rPr b="0" i="0" lang="fi-FI" sz="700" u="none" cap="none" strike="noStrike">
                <a:solidFill>
                  <a:schemeClr val="dk1"/>
                </a:solidFill>
                <a:latin typeface="Gill Sans"/>
                <a:ea typeface="Gill Sans"/>
                <a:cs typeface="Gill Sans"/>
                <a:sym typeface="Gill Sans"/>
              </a:rPr>
              <a:t>Min	Osio			Klo</a:t>
            </a:r>
            <a:endParaRPr b="0" i="0" sz="700" u="none" cap="none" strike="noStrike">
              <a:solidFill>
                <a:srgbClr val="FF0000"/>
              </a:solidFill>
              <a:latin typeface="Gill Sans"/>
              <a:ea typeface="Gill Sans"/>
              <a:cs typeface="Gill Sans"/>
              <a:sym typeface="Gill Sans"/>
            </a:endParaRPr>
          </a:p>
          <a:p>
            <a:pPr indent="0" lvl="0" marL="0" marR="0" rtl="0" algn="l">
              <a:lnSpc>
                <a:spcPct val="115000"/>
              </a:lnSpc>
              <a:spcBef>
                <a:spcPts val="0"/>
              </a:spcBef>
              <a:spcAft>
                <a:spcPts val="0"/>
              </a:spcAft>
              <a:buClr>
                <a:schemeClr val="dk1"/>
              </a:buClr>
              <a:buSzPts val="1100"/>
              <a:buFont typeface="Arial"/>
              <a:buNone/>
            </a:pPr>
            <a:r>
              <a:t/>
            </a:r>
            <a:endParaRPr b="1" i="0" sz="700" u="none" cap="none" strike="noStrike">
              <a:solidFill>
                <a:srgbClr val="FF0000"/>
              </a:solidFill>
              <a:latin typeface="Gill Sans"/>
              <a:ea typeface="Gill Sans"/>
              <a:cs typeface="Gill Sans"/>
              <a:sym typeface="Gill Sans"/>
            </a:endParaRPr>
          </a:p>
          <a:p>
            <a:pPr indent="0" lvl="0" marL="0" rtl="0" algn="l">
              <a:spcBef>
                <a:spcPts val="0"/>
              </a:spcBef>
              <a:spcAft>
                <a:spcPts val="0"/>
              </a:spcAft>
              <a:buClr>
                <a:schemeClr val="dk1"/>
              </a:buClr>
              <a:buSzPts val="900"/>
              <a:buFont typeface="Arial"/>
              <a:buNone/>
            </a:pPr>
            <a:r>
              <a:rPr lang="fi-FI" sz="700">
                <a:solidFill>
                  <a:schemeClr val="dk1"/>
                </a:solidFill>
                <a:latin typeface="Gill Sans"/>
                <a:ea typeface="Gill Sans"/>
                <a:cs typeface="Gill Sans"/>
                <a:sym typeface="Gill Sans"/>
              </a:rPr>
              <a:t>15 	Aloitus, pelisäännöt</a:t>
            </a:r>
            <a:endParaRPr sz="700">
              <a:solidFill>
                <a:schemeClr val="dk1"/>
              </a:solidFill>
              <a:latin typeface="Gill Sans"/>
              <a:ea typeface="Gill Sans"/>
              <a:cs typeface="Gill Sans"/>
              <a:sym typeface="Gill Sans"/>
            </a:endParaRPr>
          </a:p>
          <a:p>
            <a:pPr indent="0" lvl="0" marL="0" rtl="0" algn="l">
              <a:spcBef>
                <a:spcPts val="0"/>
              </a:spcBef>
              <a:spcAft>
                <a:spcPts val="0"/>
              </a:spcAft>
              <a:buClr>
                <a:schemeClr val="dk1"/>
              </a:buClr>
              <a:buSzPts val="900"/>
              <a:buFont typeface="Arial"/>
              <a:buNone/>
            </a:pPr>
            <a:r>
              <a:rPr lang="fi-FI" sz="700">
                <a:solidFill>
                  <a:schemeClr val="dk1"/>
                </a:solidFill>
                <a:latin typeface="Gill Sans"/>
                <a:ea typeface="Gill Sans"/>
                <a:cs typeface="Gill Sans"/>
                <a:sym typeface="Gill Sans"/>
              </a:rPr>
              <a:t>75 	Yhteinen keskustelu (sis. tauko)</a:t>
            </a:r>
            <a:endParaRPr sz="700">
              <a:solidFill>
                <a:schemeClr val="dk1"/>
              </a:solidFill>
              <a:latin typeface="Gill Sans"/>
              <a:ea typeface="Gill Sans"/>
              <a:cs typeface="Gill Sans"/>
              <a:sym typeface="Gill Sans"/>
            </a:endParaRPr>
          </a:p>
          <a:p>
            <a:pPr indent="0" lvl="0" marL="0" rtl="0" algn="l">
              <a:spcBef>
                <a:spcPts val="0"/>
              </a:spcBef>
              <a:spcAft>
                <a:spcPts val="0"/>
              </a:spcAft>
              <a:buClr>
                <a:schemeClr val="dk1"/>
              </a:buClr>
              <a:buSzPts val="900"/>
              <a:buFont typeface="Arial"/>
              <a:buNone/>
            </a:pPr>
            <a:r>
              <a:rPr lang="fi-FI" sz="700">
                <a:solidFill>
                  <a:schemeClr val="dk1"/>
                </a:solidFill>
                <a:latin typeface="Gill Sans"/>
                <a:ea typeface="Gill Sans"/>
                <a:cs typeface="Gill Sans"/>
                <a:sym typeface="Gill Sans"/>
              </a:rPr>
              <a:t>5 	Oivallusten kirjoittaminen</a:t>
            </a:r>
            <a:endParaRPr sz="700">
              <a:solidFill>
                <a:schemeClr val="dk1"/>
              </a:solidFill>
              <a:latin typeface="Gill Sans"/>
              <a:ea typeface="Gill Sans"/>
              <a:cs typeface="Gill Sans"/>
              <a:sym typeface="Gill Sans"/>
            </a:endParaRPr>
          </a:p>
          <a:p>
            <a:pPr indent="0" lvl="0" marL="0" rtl="0" algn="l">
              <a:spcBef>
                <a:spcPts val="0"/>
              </a:spcBef>
              <a:spcAft>
                <a:spcPts val="0"/>
              </a:spcAft>
              <a:buClr>
                <a:schemeClr val="dk1"/>
              </a:buClr>
              <a:buSzPts val="900"/>
              <a:buFont typeface="Arial"/>
              <a:buNone/>
            </a:pPr>
            <a:r>
              <a:rPr b="1" lang="fi-FI" sz="700">
                <a:solidFill>
                  <a:schemeClr val="dk1"/>
                </a:solidFill>
                <a:latin typeface="Gill Sans"/>
                <a:ea typeface="Gill Sans"/>
                <a:cs typeface="Gill Sans"/>
                <a:sym typeface="Gill Sans"/>
              </a:rPr>
              <a:t>20	Oivallusten kertominen</a:t>
            </a:r>
            <a:endParaRPr b="1" sz="700">
              <a:solidFill>
                <a:schemeClr val="dk1"/>
              </a:solidFill>
              <a:latin typeface="Gill Sans"/>
              <a:ea typeface="Gill Sans"/>
              <a:cs typeface="Gill Sans"/>
              <a:sym typeface="Gill Sans"/>
            </a:endParaRPr>
          </a:p>
          <a:p>
            <a:pPr indent="0" lvl="0" marL="0" rtl="0" algn="l">
              <a:spcBef>
                <a:spcPts val="0"/>
              </a:spcBef>
              <a:spcAft>
                <a:spcPts val="0"/>
              </a:spcAft>
              <a:buClr>
                <a:schemeClr val="dk1"/>
              </a:buClr>
              <a:buSzPts val="400"/>
              <a:buFont typeface="Arial"/>
              <a:buNone/>
            </a:pPr>
            <a:r>
              <a:rPr lang="fi-FI" sz="700">
                <a:solidFill>
                  <a:schemeClr val="dk1"/>
                </a:solidFill>
                <a:latin typeface="Gill Sans"/>
                <a:ea typeface="Gill Sans"/>
                <a:cs typeface="Gill Sans"/>
                <a:sym typeface="Gill Sans"/>
              </a:rPr>
              <a:t>5	Kiitos, lopetus, siirtyminen yhteistilaan</a:t>
            </a:r>
            <a:endParaRPr sz="700">
              <a:solidFill>
                <a:schemeClr val="dk1"/>
              </a:solidFill>
              <a:latin typeface="Gill Sans"/>
              <a:ea typeface="Gill Sans"/>
              <a:cs typeface="Gill Sans"/>
              <a:sym typeface="Gill Sans"/>
            </a:endParaRPr>
          </a:p>
          <a:p>
            <a:pPr indent="0" lvl="0" marL="0" marR="0" rtl="0" algn="l">
              <a:lnSpc>
                <a:spcPct val="115000"/>
              </a:lnSpc>
              <a:spcBef>
                <a:spcPts val="0"/>
              </a:spcBef>
              <a:spcAft>
                <a:spcPts val="0"/>
              </a:spcAft>
              <a:buClr>
                <a:schemeClr val="dk1"/>
              </a:buClr>
              <a:buSzPts val="1100"/>
              <a:buFont typeface="Arial"/>
              <a:buNone/>
            </a:pPr>
            <a:r>
              <a:t/>
            </a:r>
            <a:endParaRPr b="0" i="0" sz="700" u="none" cap="none" strike="noStrike">
              <a:solidFill>
                <a:schemeClr val="dk1"/>
              </a:solidFill>
              <a:latin typeface="Gill Sans"/>
              <a:ea typeface="Gill Sans"/>
              <a:cs typeface="Gill Sans"/>
              <a:sym typeface="Gill Sans"/>
            </a:endParaRPr>
          </a:p>
          <a:p>
            <a:pPr indent="0" lvl="0" marL="0" marR="0" rtl="0" algn="l">
              <a:lnSpc>
                <a:spcPct val="115000"/>
              </a:lnSpc>
              <a:spcBef>
                <a:spcPts val="0"/>
              </a:spcBef>
              <a:spcAft>
                <a:spcPts val="0"/>
              </a:spcAft>
              <a:buClr>
                <a:schemeClr val="dk1"/>
              </a:buClr>
              <a:buSzPts val="1100"/>
              <a:buFont typeface="Arial"/>
              <a:buNone/>
            </a:pPr>
            <a:r>
              <a:rPr b="0" i="0" lang="fi-FI" sz="700" u="none" cap="none" strike="noStrike">
                <a:solidFill>
                  <a:schemeClr val="dk1"/>
                </a:solidFill>
                <a:latin typeface="Gill Sans"/>
                <a:ea typeface="Gill Sans"/>
                <a:cs typeface="Gill Sans"/>
                <a:sym typeface="Gill Sans"/>
              </a:rPr>
              <a:t>Perusfontti - sano esimerkiksi näin</a:t>
            </a:r>
            <a:endParaRPr b="0" i="0" sz="700" u="none" cap="none" strike="noStrike">
              <a:solidFill>
                <a:schemeClr val="dk1"/>
              </a:solidFill>
              <a:latin typeface="Gill Sans"/>
              <a:ea typeface="Gill Sans"/>
              <a:cs typeface="Gill Sans"/>
              <a:sym typeface="Gill Sans"/>
            </a:endParaRPr>
          </a:p>
          <a:p>
            <a:pPr indent="0" lvl="0" marL="0" marR="0" rtl="0" algn="l">
              <a:lnSpc>
                <a:spcPct val="115000"/>
              </a:lnSpc>
              <a:spcBef>
                <a:spcPts val="0"/>
              </a:spcBef>
              <a:spcAft>
                <a:spcPts val="0"/>
              </a:spcAft>
              <a:buClr>
                <a:schemeClr val="dk1"/>
              </a:buClr>
              <a:buSzPts val="1100"/>
              <a:buFont typeface="Arial"/>
              <a:buNone/>
            </a:pPr>
            <a:r>
              <a:rPr b="0" i="1" lang="fi-FI" sz="700" u="none" cap="none" strike="noStrike">
                <a:solidFill>
                  <a:schemeClr val="dk1"/>
                </a:solidFill>
                <a:latin typeface="Gill Sans"/>
                <a:ea typeface="Gill Sans"/>
                <a:cs typeface="Gill Sans"/>
                <a:sym typeface="Gill Sans"/>
              </a:rPr>
              <a:t>Kursivoitu fontti - ohjaajalle apua keskusteluun</a:t>
            </a:r>
            <a:endParaRPr b="0" i="1" sz="700" u="none" cap="none" strike="noStrike">
              <a:solidFill>
                <a:schemeClr val="dk1"/>
              </a:solidFill>
              <a:latin typeface="Gill Sans"/>
              <a:ea typeface="Gill Sans"/>
              <a:cs typeface="Gill Sans"/>
              <a:sym typeface="Gill Sans"/>
            </a:endParaRPr>
          </a:p>
          <a:p>
            <a:pPr indent="0" lvl="0" marL="0" marR="0" rtl="0" algn="l">
              <a:lnSpc>
                <a:spcPct val="115000"/>
              </a:lnSpc>
              <a:spcBef>
                <a:spcPts val="0"/>
              </a:spcBef>
              <a:spcAft>
                <a:spcPts val="0"/>
              </a:spcAft>
              <a:buClr>
                <a:schemeClr val="dk1"/>
              </a:buClr>
              <a:buSzPts val="1100"/>
              <a:buFont typeface="Arial"/>
              <a:buNone/>
            </a:pPr>
            <a:r>
              <a:rPr b="0" i="0" lang="fi-FI" sz="700" u="none" cap="none" strike="noStrike">
                <a:solidFill>
                  <a:srgbClr val="FF0000"/>
                </a:solidFill>
                <a:latin typeface="Gill Sans"/>
                <a:ea typeface="Gill Sans"/>
                <a:cs typeface="Gill Sans"/>
                <a:sym typeface="Gill Sans"/>
              </a:rPr>
              <a:t>Punaisella: Muuta tarpeen ja teeman mukaan.</a:t>
            </a:r>
            <a:endParaRPr b="0" i="0" sz="1400" u="none" cap="none" strike="noStrike">
              <a:solidFill>
                <a:srgbClr val="000000"/>
              </a:solidFill>
              <a:latin typeface="Calibri"/>
              <a:ea typeface="Calibri"/>
              <a:cs typeface="Calibri"/>
              <a:sym typeface="Calibri"/>
            </a:endParaRPr>
          </a:p>
        </p:txBody>
      </p:sp>
      <p:sp>
        <p:nvSpPr>
          <p:cNvPr id="252" name="Google Shape;252;gc0f2b2eed9_0_18"/>
          <p:cNvSpPr txBox="1"/>
          <p:nvPr/>
        </p:nvSpPr>
        <p:spPr>
          <a:xfrm>
            <a:off x="3184725" y="274050"/>
            <a:ext cx="2328000" cy="2552100"/>
          </a:xfrm>
          <a:prstGeom prst="rect">
            <a:avLst/>
          </a:prstGeom>
          <a:noFill/>
          <a:ln>
            <a:noFill/>
          </a:ln>
        </p:spPr>
        <p:txBody>
          <a:bodyPr anchorCtr="0" anchor="t" bIns="91425" lIns="91425" spcFirstLastPara="1" rIns="91425" wrap="square" tIns="91425">
            <a:spAutoFit/>
          </a:bodyPr>
          <a:lstStyle/>
          <a:p>
            <a:pPr indent="0" lvl="0" marL="0" marR="0" rtl="0" algn="ctr">
              <a:lnSpc>
                <a:spcPct val="100000"/>
              </a:lnSpc>
              <a:spcBef>
                <a:spcPts val="0"/>
              </a:spcBef>
              <a:spcAft>
                <a:spcPts val="0"/>
              </a:spcAft>
              <a:buClr>
                <a:schemeClr val="dk1"/>
              </a:buClr>
              <a:buSzPts val="900"/>
              <a:buFont typeface="Arial"/>
              <a:buNone/>
            </a:pPr>
            <a:r>
              <a:rPr b="1" i="0" lang="fi-FI" sz="900" u="none" cap="none" strike="noStrike">
                <a:solidFill>
                  <a:schemeClr val="dk1"/>
                </a:solidFill>
                <a:latin typeface="Gill Sans"/>
                <a:ea typeface="Gill Sans"/>
                <a:cs typeface="Gill Sans"/>
                <a:sym typeface="Gill Sans"/>
              </a:rPr>
              <a:t>Oivallusten kertominen</a:t>
            </a:r>
            <a:endParaRPr b="1" i="0" sz="900" u="none" cap="none" strike="noStrike">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chemeClr val="dk1"/>
              </a:buClr>
              <a:buSzPts val="900"/>
              <a:buFont typeface="Arial"/>
              <a:buNone/>
            </a:pPr>
            <a:r>
              <a:t/>
            </a:r>
            <a:endParaRPr b="0" i="0" sz="900" u="none" cap="none" strike="noStrike">
              <a:solidFill>
                <a:schemeClr val="dk1"/>
              </a:solidFill>
              <a:latin typeface="Gill Sans"/>
              <a:ea typeface="Gill Sans"/>
              <a:cs typeface="Gill Sans"/>
              <a:sym typeface="Gill Sans"/>
            </a:endParaRPr>
          </a:p>
          <a:p>
            <a:pPr indent="0" lvl="0" marL="0" marR="0" rtl="0" algn="just">
              <a:lnSpc>
                <a:spcPct val="115000"/>
              </a:lnSpc>
              <a:spcBef>
                <a:spcPts val="0"/>
              </a:spcBef>
              <a:spcAft>
                <a:spcPts val="0"/>
              </a:spcAft>
              <a:buClr>
                <a:schemeClr val="dk1"/>
              </a:buClr>
              <a:buSzPts val="900"/>
              <a:buFont typeface="Arial"/>
              <a:buNone/>
            </a:pPr>
            <a:r>
              <a:rPr b="0" i="0" lang="fi-FI" sz="700" u="none" cap="none" strike="noStrike">
                <a:solidFill>
                  <a:schemeClr val="dk1"/>
                </a:solidFill>
                <a:latin typeface="Gill Sans"/>
                <a:ea typeface="Gill Sans"/>
                <a:cs typeface="Gill Sans"/>
                <a:sym typeface="Gill Sans"/>
              </a:rPr>
              <a:t>Nyt pyydän, että yhdellä lauseella jokainen teistä jakaisi yhden oivalluksen, tunteen tai ajatuksen, joka tästä keskustelusta tai aiheesta sinulle jäi.</a:t>
            </a:r>
            <a:endParaRPr b="0" i="0" sz="700" u="none" cap="none" strike="noStrike">
              <a:solidFill>
                <a:schemeClr val="dk1"/>
              </a:solidFill>
              <a:latin typeface="Gill Sans"/>
              <a:ea typeface="Gill Sans"/>
              <a:cs typeface="Gill Sans"/>
              <a:sym typeface="Gill Sans"/>
            </a:endParaRPr>
          </a:p>
          <a:p>
            <a:pPr indent="0" lvl="0" marL="0" marR="0" rtl="0" algn="just">
              <a:lnSpc>
                <a:spcPct val="115000"/>
              </a:lnSpc>
              <a:spcBef>
                <a:spcPts val="0"/>
              </a:spcBef>
              <a:spcAft>
                <a:spcPts val="0"/>
              </a:spcAft>
              <a:buClr>
                <a:schemeClr val="dk1"/>
              </a:buClr>
              <a:buSzPts val="900"/>
              <a:buFont typeface="Arial"/>
              <a:buNone/>
            </a:pPr>
            <a:r>
              <a:t/>
            </a:r>
            <a:endParaRPr b="0" i="0" sz="700" u="none" cap="none" strike="noStrike">
              <a:solidFill>
                <a:schemeClr val="dk1"/>
              </a:solidFill>
              <a:latin typeface="Gill Sans"/>
              <a:ea typeface="Gill Sans"/>
              <a:cs typeface="Gill Sans"/>
              <a:sym typeface="Gill Sans"/>
            </a:endParaRPr>
          </a:p>
          <a:p>
            <a:pPr indent="0" lvl="0" marL="0" marR="0" rtl="0" algn="l">
              <a:lnSpc>
                <a:spcPct val="115000"/>
              </a:lnSpc>
              <a:spcBef>
                <a:spcPts val="0"/>
              </a:spcBef>
              <a:spcAft>
                <a:spcPts val="0"/>
              </a:spcAft>
              <a:buClr>
                <a:schemeClr val="dk1"/>
              </a:buClr>
              <a:buSzPts val="900"/>
              <a:buFont typeface="Arial"/>
              <a:buNone/>
            </a:pPr>
            <a:r>
              <a:rPr b="0" i="0" lang="fi-FI" sz="700" u="none" cap="none" strike="noStrike">
                <a:solidFill>
                  <a:schemeClr val="dk1"/>
                </a:solidFill>
                <a:latin typeface="Gill Sans"/>
                <a:ea typeface="Gill Sans"/>
                <a:cs typeface="Gill Sans"/>
                <a:sym typeface="Gill Sans"/>
              </a:rPr>
              <a:t>Aloitetaan vaikkapa sinusta…</a:t>
            </a:r>
            <a:endParaRPr b="0" i="0" sz="700" u="none" cap="none" strike="noStrike">
              <a:solidFill>
                <a:schemeClr val="dk1"/>
              </a:solidFill>
              <a:latin typeface="Gill Sans"/>
              <a:ea typeface="Gill Sans"/>
              <a:cs typeface="Gill Sans"/>
              <a:sym typeface="Gill Sans"/>
            </a:endParaRPr>
          </a:p>
          <a:p>
            <a:pPr indent="0" lvl="0" marL="0" marR="0" rtl="0" algn="l">
              <a:lnSpc>
                <a:spcPct val="115000"/>
              </a:lnSpc>
              <a:spcBef>
                <a:spcPts val="0"/>
              </a:spcBef>
              <a:spcAft>
                <a:spcPts val="0"/>
              </a:spcAft>
              <a:buClr>
                <a:schemeClr val="dk1"/>
              </a:buClr>
              <a:buSzPts val="900"/>
              <a:buFont typeface="Arial"/>
              <a:buNone/>
            </a:pPr>
            <a:r>
              <a:t/>
            </a:r>
            <a:endParaRPr b="0" i="0" sz="700" u="none" cap="none" strike="noStrike">
              <a:solidFill>
                <a:schemeClr val="dk1"/>
              </a:solidFill>
              <a:latin typeface="Gill Sans"/>
              <a:ea typeface="Gill Sans"/>
              <a:cs typeface="Gill Sans"/>
              <a:sym typeface="Gill Sans"/>
            </a:endParaRPr>
          </a:p>
          <a:p>
            <a:pPr indent="-133350" lvl="0" marL="330200" marR="0" rtl="0" algn="just">
              <a:lnSpc>
                <a:spcPct val="115000"/>
              </a:lnSpc>
              <a:spcBef>
                <a:spcPts val="0"/>
              </a:spcBef>
              <a:spcAft>
                <a:spcPts val="0"/>
              </a:spcAft>
              <a:buClr>
                <a:schemeClr val="dk1"/>
              </a:buClr>
              <a:buSzPts val="700"/>
              <a:buFont typeface="Gill Sans"/>
              <a:buChar char="➔"/>
            </a:pPr>
            <a:r>
              <a:rPr b="0" i="1" lang="fi-FI" sz="700" u="none" cap="none" strike="noStrike">
                <a:solidFill>
                  <a:schemeClr val="dk1"/>
                </a:solidFill>
                <a:latin typeface="Gill Sans"/>
                <a:ea typeface="Gill Sans"/>
                <a:cs typeface="Gill Sans"/>
                <a:sym typeface="Gill Sans"/>
              </a:rPr>
              <a:t>Valitse aloittajaksi sellainen henkilö, joka on todennäköisesti valmis kertomaan omasta oivalluksestaan.</a:t>
            </a:r>
            <a:endParaRPr b="0" i="1" sz="700" u="none" cap="none" strike="noStrike">
              <a:solidFill>
                <a:schemeClr val="dk1"/>
              </a:solidFill>
              <a:latin typeface="Gill Sans"/>
              <a:ea typeface="Gill Sans"/>
              <a:cs typeface="Gill Sans"/>
              <a:sym typeface="Gill Sans"/>
            </a:endParaRPr>
          </a:p>
          <a:p>
            <a:pPr indent="-133350" lvl="0" marL="330200" marR="0" rtl="0" algn="just">
              <a:lnSpc>
                <a:spcPct val="115000"/>
              </a:lnSpc>
              <a:spcBef>
                <a:spcPts val="0"/>
              </a:spcBef>
              <a:spcAft>
                <a:spcPts val="0"/>
              </a:spcAft>
              <a:buClr>
                <a:schemeClr val="dk1"/>
              </a:buClr>
              <a:buSzPts val="700"/>
              <a:buFont typeface="Gill Sans"/>
              <a:buChar char="➔"/>
            </a:pPr>
            <a:r>
              <a:rPr b="0" i="1" lang="fi-FI" sz="700" u="none" cap="none" strike="noStrike">
                <a:solidFill>
                  <a:schemeClr val="dk1"/>
                </a:solidFill>
                <a:latin typeface="Gill Sans"/>
                <a:ea typeface="Gill Sans"/>
                <a:cs typeface="Gill Sans"/>
                <a:sym typeface="Gill Sans"/>
              </a:rPr>
              <a:t>Kaikkea ei tarvitse jakaa, jollei halua.</a:t>
            </a:r>
            <a:endParaRPr b="0" i="1" sz="700" u="none" cap="none" strike="noStrike">
              <a:solidFill>
                <a:schemeClr val="dk1"/>
              </a:solidFill>
              <a:latin typeface="Gill Sans"/>
              <a:ea typeface="Gill Sans"/>
              <a:cs typeface="Gill Sans"/>
              <a:sym typeface="Gill Sans"/>
            </a:endParaRPr>
          </a:p>
          <a:p>
            <a:pPr indent="0" lvl="0" marL="0" marR="0" rtl="0" algn="just">
              <a:lnSpc>
                <a:spcPct val="115000"/>
              </a:lnSpc>
              <a:spcBef>
                <a:spcPts val="0"/>
              </a:spcBef>
              <a:spcAft>
                <a:spcPts val="0"/>
              </a:spcAft>
              <a:buClr>
                <a:srgbClr val="000000"/>
              </a:buClr>
              <a:buSzPts val="700"/>
              <a:buFont typeface="Arial"/>
              <a:buNone/>
            </a:pPr>
            <a:r>
              <a:t/>
            </a:r>
            <a:endParaRPr b="0" i="1" sz="700" u="none" cap="none" strike="noStrike">
              <a:solidFill>
                <a:schemeClr val="dk1"/>
              </a:solidFill>
              <a:latin typeface="Gill Sans"/>
              <a:ea typeface="Gill Sans"/>
              <a:cs typeface="Gill Sans"/>
              <a:sym typeface="Gill Sans"/>
            </a:endParaRPr>
          </a:p>
          <a:p>
            <a:pPr indent="0" lvl="0" marL="0" marR="0" rtl="0" algn="just">
              <a:lnSpc>
                <a:spcPct val="115000"/>
              </a:lnSpc>
              <a:spcBef>
                <a:spcPts val="0"/>
              </a:spcBef>
              <a:spcAft>
                <a:spcPts val="0"/>
              </a:spcAft>
              <a:buClr>
                <a:srgbClr val="000000"/>
              </a:buClr>
              <a:buSzPts val="700"/>
              <a:buFont typeface="Arial"/>
              <a:buNone/>
            </a:pPr>
            <a:r>
              <a:rPr b="0" i="0" lang="fi-FI" sz="700" u="none" cap="none" strike="noStrike">
                <a:solidFill>
                  <a:schemeClr val="dk1"/>
                </a:solidFill>
                <a:latin typeface="Gill Sans"/>
                <a:ea typeface="Gill Sans"/>
                <a:cs typeface="Gill Sans"/>
                <a:sym typeface="Gill Sans"/>
              </a:rPr>
              <a:t>Kiitos. Kysyn vielä, että keiden ja missä tulisi mielestänne jatkaa keskustelua tästä aiheesta?</a:t>
            </a:r>
            <a:endParaRPr b="0" i="0" sz="700" u="none" cap="none" strike="noStrike">
              <a:solidFill>
                <a:schemeClr val="dk1"/>
              </a:solidFill>
              <a:latin typeface="Gill Sans"/>
              <a:ea typeface="Gill Sans"/>
              <a:cs typeface="Gill Sans"/>
              <a:sym typeface="Gill Sans"/>
            </a:endParaRPr>
          </a:p>
          <a:p>
            <a:pPr indent="0" lvl="0" marL="0" marR="0" rtl="0" algn="just">
              <a:lnSpc>
                <a:spcPct val="115000"/>
              </a:lnSpc>
              <a:spcBef>
                <a:spcPts val="0"/>
              </a:spcBef>
              <a:spcAft>
                <a:spcPts val="0"/>
              </a:spcAft>
              <a:buClr>
                <a:srgbClr val="000000"/>
              </a:buClr>
              <a:buSzPts val="700"/>
              <a:buFont typeface="Arial"/>
              <a:buNone/>
            </a:pPr>
            <a:r>
              <a:t/>
            </a:r>
            <a:endParaRPr sz="700">
              <a:solidFill>
                <a:schemeClr val="dk1"/>
              </a:solidFill>
              <a:latin typeface="Gill Sans"/>
              <a:ea typeface="Gill Sans"/>
              <a:cs typeface="Gill Sans"/>
              <a:sym typeface="Gill Sans"/>
            </a:endParaRPr>
          </a:p>
          <a:p>
            <a:pPr indent="0" lvl="0" marL="0" marR="0" rtl="0" algn="just">
              <a:lnSpc>
                <a:spcPct val="115000"/>
              </a:lnSpc>
              <a:spcBef>
                <a:spcPts val="0"/>
              </a:spcBef>
              <a:spcAft>
                <a:spcPts val="0"/>
              </a:spcAft>
              <a:buClr>
                <a:srgbClr val="000000"/>
              </a:buClr>
              <a:buSzPts val="700"/>
              <a:buFont typeface="Arial"/>
              <a:buNone/>
            </a:pPr>
            <a:r>
              <a:t/>
            </a:r>
            <a:endParaRPr sz="700">
              <a:solidFill>
                <a:schemeClr val="dk1"/>
              </a:solidFill>
              <a:latin typeface="Gill Sans"/>
              <a:ea typeface="Gill Sans"/>
              <a:cs typeface="Gill Sans"/>
              <a:sym typeface="Gill Sans"/>
            </a:endParaRPr>
          </a:p>
          <a:p>
            <a:pPr indent="0" lvl="0" marL="0" marR="0" rtl="0" algn="just">
              <a:lnSpc>
                <a:spcPct val="115000"/>
              </a:lnSpc>
              <a:spcBef>
                <a:spcPts val="0"/>
              </a:spcBef>
              <a:spcAft>
                <a:spcPts val="0"/>
              </a:spcAft>
              <a:buClr>
                <a:srgbClr val="000000"/>
              </a:buClr>
              <a:buSzPts val="700"/>
              <a:buFont typeface="Arial"/>
              <a:buNone/>
            </a:pPr>
            <a:r>
              <a:t/>
            </a:r>
            <a:endParaRPr b="0" i="0" sz="700" u="none" cap="none" strike="noStrike">
              <a:solidFill>
                <a:schemeClr val="dk1"/>
              </a:solidFill>
              <a:latin typeface="Gill Sans"/>
              <a:ea typeface="Gill Sans"/>
              <a:cs typeface="Gill Sans"/>
              <a:sym typeface="Gill Sans"/>
            </a:endParaRPr>
          </a:p>
          <a:p>
            <a:pPr indent="0" lvl="0" marL="0" marR="0" rtl="0" algn="just">
              <a:lnSpc>
                <a:spcPct val="115000"/>
              </a:lnSpc>
              <a:spcBef>
                <a:spcPts val="0"/>
              </a:spcBef>
              <a:spcAft>
                <a:spcPts val="0"/>
              </a:spcAft>
              <a:buClr>
                <a:srgbClr val="000000"/>
              </a:buClr>
              <a:buSzPts val="700"/>
              <a:buFont typeface="Arial"/>
              <a:buNone/>
            </a:pPr>
            <a:r>
              <a:rPr b="0" i="0" lang="fi-FI" sz="700" u="none" cap="none" strike="noStrike">
                <a:solidFill>
                  <a:schemeClr val="dk1"/>
                </a:solidFill>
                <a:latin typeface="Gill Sans"/>
                <a:ea typeface="Gill Sans"/>
                <a:cs typeface="Gill Sans"/>
                <a:sym typeface="Gill Sans"/>
              </a:rPr>
              <a:t>				</a:t>
            </a:r>
            <a:r>
              <a:rPr b="1" i="0" lang="fi-FI" sz="700" u="none" cap="none" strike="noStrike">
                <a:solidFill>
                  <a:schemeClr val="dk1"/>
                </a:solidFill>
                <a:latin typeface="Gill Sans"/>
                <a:ea typeface="Gill Sans"/>
                <a:cs typeface="Gill Sans"/>
                <a:sym typeface="Gill Sans"/>
              </a:rPr>
              <a:t>20 min</a:t>
            </a:r>
            <a:endParaRPr b="1" i="0" sz="700" u="none" cap="none" strike="noStrike">
              <a:solidFill>
                <a:schemeClr val="dk1"/>
              </a:solidFill>
              <a:latin typeface="Gill Sans"/>
              <a:ea typeface="Gill Sans"/>
              <a:cs typeface="Gill Sans"/>
              <a:sym typeface="Gill Sans"/>
            </a:endParaRPr>
          </a:p>
        </p:txBody>
      </p:sp>
      <p:pic>
        <p:nvPicPr>
          <p:cNvPr id="253" name="Google Shape;253;gc0f2b2eed9_0_18"/>
          <p:cNvPicPr preferRelativeResize="0"/>
          <p:nvPr/>
        </p:nvPicPr>
        <p:blipFill rotWithShape="1">
          <a:blip r:embed="rId3">
            <a:alphaModFix/>
          </a:blip>
          <a:srcRect b="0" l="0" r="0" t="0"/>
          <a:stretch/>
        </p:blipFill>
        <p:spPr>
          <a:xfrm>
            <a:off x="2366399" y="2909051"/>
            <a:ext cx="1027202" cy="237050"/>
          </a:xfrm>
          <a:prstGeom prst="rect">
            <a:avLst/>
          </a:prstGeom>
          <a:noFill/>
          <a:ln>
            <a:noFill/>
          </a:ln>
        </p:spPr>
      </p:pic>
      <p:cxnSp>
        <p:nvCxnSpPr>
          <p:cNvPr id="254" name="Google Shape;254;gc0f2b2eed9_0_18"/>
          <p:cNvCxnSpPr/>
          <p:nvPr/>
        </p:nvCxnSpPr>
        <p:spPr>
          <a:xfrm>
            <a:off x="2880000" y="145075"/>
            <a:ext cx="0" cy="2687400"/>
          </a:xfrm>
          <a:prstGeom prst="straightConnector1">
            <a:avLst/>
          </a:prstGeom>
          <a:noFill/>
          <a:ln cap="flat" cmpd="sng" w="19050">
            <a:solidFill>
              <a:srgbClr val="FFE006"/>
            </a:solidFill>
            <a:prstDash val="solid"/>
            <a:round/>
            <a:headEnd len="sm" w="sm" type="none"/>
            <a:tailEnd len="sm" w="sm" type="none"/>
          </a:ln>
        </p:spPr>
      </p:cxn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59" name="Shape 259"/>
        <p:cNvGrpSpPr/>
        <p:nvPr/>
      </p:nvGrpSpPr>
      <p:grpSpPr>
        <a:xfrm>
          <a:off x="0" y="0"/>
          <a:ext cx="0" cy="0"/>
          <a:chOff x="0" y="0"/>
          <a:chExt cx="0" cy="0"/>
        </a:xfrm>
      </p:grpSpPr>
      <p:sp>
        <p:nvSpPr>
          <p:cNvPr id="260" name="Google Shape;260;gc0f2b2eed9_0_25"/>
          <p:cNvSpPr txBox="1"/>
          <p:nvPr/>
        </p:nvSpPr>
        <p:spPr>
          <a:xfrm>
            <a:off x="237525" y="316700"/>
            <a:ext cx="2430000" cy="17277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Clr>
                <a:schemeClr val="dk1"/>
              </a:buClr>
              <a:buSzPts val="400"/>
              <a:buFont typeface="Arial"/>
              <a:buNone/>
            </a:pPr>
            <a:r>
              <a:rPr b="1" lang="fi-FI" sz="900">
                <a:solidFill>
                  <a:schemeClr val="dk1"/>
                </a:solidFill>
                <a:latin typeface="Gill Sans"/>
                <a:ea typeface="Gill Sans"/>
                <a:cs typeface="Gill Sans"/>
                <a:sym typeface="Gill Sans"/>
              </a:rPr>
              <a:t>Kokemuksiani keskustelukulttuurista</a:t>
            </a:r>
            <a:endParaRPr b="1" sz="900">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chemeClr val="dk1"/>
              </a:buClr>
              <a:buSzPts val="1100"/>
              <a:buFont typeface="Arial"/>
              <a:buNone/>
            </a:pPr>
            <a:r>
              <a:t/>
            </a:r>
            <a:endParaRPr b="0" i="0" sz="900" u="none" cap="none" strike="noStrike">
              <a:solidFill>
                <a:schemeClr val="dk1"/>
              </a:solidFill>
              <a:latin typeface="Gill Sans"/>
              <a:ea typeface="Gill Sans"/>
              <a:cs typeface="Gill Sans"/>
              <a:sym typeface="Gill Sans"/>
            </a:endParaRPr>
          </a:p>
          <a:p>
            <a:pPr indent="0" lvl="0" marL="0" marR="0" rtl="0" algn="l">
              <a:lnSpc>
                <a:spcPct val="115000"/>
              </a:lnSpc>
              <a:spcBef>
                <a:spcPts val="0"/>
              </a:spcBef>
              <a:spcAft>
                <a:spcPts val="0"/>
              </a:spcAft>
              <a:buClr>
                <a:schemeClr val="dk1"/>
              </a:buClr>
              <a:buSzPts val="1100"/>
              <a:buFont typeface="Arial"/>
              <a:buNone/>
            </a:pPr>
            <a:r>
              <a:rPr b="0" i="0" lang="fi-FI" sz="700" u="none" cap="none" strike="noStrike">
                <a:solidFill>
                  <a:schemeClr val="dk1"/>
                </a:solidFill>
                <a:latin typeface="Gill Sans"/>
                <a:ea typeface="Gill Sans"/>
                <a:cs typeface="Gill Sans"/>
                <a:sym typeface="Gill Sans"/>
              </a:rPr>
              <a:t>Min	Osio			Klo</a:t>
            </a:r>
            <a:endParaRPr b="0" i="0" sz="700" u="none" cap="none" strike="noStrike">
              <a:solidFill>
                <a:srgbClr val="FF0000"/>
              </a:solidFill>
              <a:latin typeface="Gill Sans"/>
              <a:ea typeface="Gill Sans"/>
              <a:cs typeface="Gill Sans"/>
              <a:sym typeface="Gill Sans"/>
            </a:endParaRPr>
          </a:p>
          <a:p>
            <a:pPr indent="0" lvl="0" marL="0" marR="0" rtl="0" algn="l">
              <a:lnSpc>
                <a:spcPct val="115000"/>
              </a:lnSpc>
              <a:spcBef>
                <a:spcPts val="0"/>
              </a:spcBef>
              <a:spcAft>
                <a:spcPts val="0"/>
              </a:spcAft>
              <a:buClr>
                <a:schemeClr val="dk1"/>
              </a:buClr>
              <a:buSzPts val="1100"/>
              <a:buFont typeface="Arial"/>
              <a:buNone/>
            </a:pPr>
            <a:r>
              <a:t/>
            </a:r>
            <a:endParaRPr b="0" i="0" sz="700" u="none" cap="none" strike="noStrike">
              <a:solidFill>
                <a:srgbClr val="FF0000"/>
              </a:solidFill>
              <a:latin typeface="Gill Sans"/>
              <a:ea typeface="Gill Sans"/>
              <a:cs typeface="Gill Sans"/>
              <a:sym typeface="Gill Sans"/>
            </a:endParaRPr>
          </a:p>
          <a:p>
            <a:pPr indent="0" lvl="0" marL="0" rtl="0" algn="l">
              <a:spcBef>
                <a:spcPts val="0"/>
              </a:spcBef>
              <a:spcAft>
                <a:spcPts val="0"/>
              </a:spcAft>
              <a:buClr>
                <a:schemeClr val="dk1"/>
              </a:buClr>
              <a:buSzPts val="900"/>
              <a:buFont typeface="Arial"/>
              <a:buNone/>
            </a:pPr>
            <a:r>
              <a:rPr lang="fi-FI" sz="700">
                <a:solidFill>
                  <a:schemeClr val="dk1"/>
                </a:solidFill>
                <a:latin typeface="Gill Sans"/>
                <a:ea typeface="Gill Sans"/>
                <a:cs typeface="Gill Sans"/>
                <a:sym typeface="Gill Sans"/>
              </a:rPr>
              <a:t>15 	Aloitus, pelisäännöt</a:t>
            </a:r>
            <a:endParaRPr sz="700">
              <a:solidFill>
                <a:schemeClr val="dk1"/>
              </a:solidFill>
              <a:latin typeface="Gill Sans"/>
              <a:ea typeface="Gill Sans"/>
              <a:cs typeface="Gill Sans"/>
              <a:sym typeface="Gill Sans"/>
            </a:endParaRPr>
          </a:p>
          <a:p>
            <a:pPr indent="0" lvl="0" marL="0" rtl="0" algn="l">
              <a:spcBef>
                <a:spcPts val="0"/>
              </a:spcBef>
              <a:spcAft>
                <a:spcPts val="0"/>
              </a:spcAft>
              <a:buClr>
                <a:schemeClr val="dk1"/>
              </a:buClr>
              <a:buSzPts val="900"/>
              <a:buFont typeface="Arial"/>
              <a:buNone/>
            </a:pPr>
            <a:r>
              <a:rPr lang="fi-FI" sz="700">
                <a:solidFill>
                  <a:schemeClr val="dk1"/>
                </a:solidFill>
                <a:latin typeface="Gill Sans"/>
                <a:ea typeface="Gill Sans"/>
                <a:cs typeface="Gill Sans"/>
                <a:sym typeface="Gill Sans"/>
              </a:rPr>
              <a:t>75 	Yhteinen keskustelu (sis. tauko)</a:t>
            </a:r>
            <a:endParaRPr sz="700">
              <a:solidFill>
                <a:schemeClr val="dk1"/>
              </a:solidFill>
              <a:latin typeface="Gill Sans"/>
              <a:ea typeface="Gill Sans"/>
              <a:cs typeface="Gill Sans"/>
              <a:sym typeface="Gill Sans"/>
            </a:endParaRPr>
          </a:p>
          <a:p>
            <a:pPr indent="0" lvl="0" marL="0" rtl="0" algn="l">
              <a:spcBef>
                <a:spcPts val="0"/>
              </a:spcBef>
              <a:spcAft>
                <a:spcPts val="0"/>
              </a:spcAft>
              <a:buClr>
                <a:schemeClr val="dk1"/>
              </a:buClr>
              <a:buSzPts val="900"/>
              <a:buFont typeface="Arial"/>
              <a:buNone/>
            </a:pPr>
            <a:r>
              <a:rPr lang="fi-FI" sz="700">
                <a:solidFill>
                  <a:schemeClr val="dk1"/>
                </a:solidFill>
                <a:latin typeface="Gill Sans"/>
                <a:ea typeface="Gill Sans"/>
                <a:cs typeface="Gill Sans"/>
                <a:sym typeface="Gill Sans"/>
              </a:rPr>
              <a:t>5 	Oivallusten kirjoittaminen</a:t>
            </a:r>
            <a:endParaRPr sz="700">
              <a:solidFill>
                <a:schemeClr val="dk1"/>
              </a:solidFill>
              <a:latin typeface="Gill Sans"/>
              <a:ea typeface="Gill Sans"/>
              <a:cs typeface="Gill Sans"/>
              <a:sym typeface="Gill Sans"/>
            </a:endParaRPr>
          </a:p>
          <a:p>
            <a:pPr indent="0" lvl="0" marL="0" rtl="0" algn="l">
              <a:spcBef>
                <a:spcPts val="0"/>
              </a:spcBef>
              <a:spcAft>
                <a:spcPts val="0"/>
              </a:spcAft>
              <a:buClr>
                <a:schemeClr val="dk1"/>
              </a:buClr>
              <a:buSzPts val="900"/>
              <a:buFont typeface="Arial"/>
              <a:buNone/>
            </a:pPr>
            <a:r>
              <a:rPr lang="fi-FI" sz="700">
                <a:solidFill>
                  <a:schemeClr val="dk1"/>
                </a:solidFill>
                <a:latin typeface="Gill Sans"/>
                <a:ea typeface="Gill Sans"/>
                <a:cs typeface="Gill Sans"/>
                <a:sym typeface="Gill Sans"/>
              </a:rPr>
              <a:t>20	Oivallusten kertominen</a:t>
            </a:r>
            <a:endParaRPr sz="700">
              <a:solidFill>
                <a:schemeClr val="dk1"/>
              </a:solidFill>
              <a:latin typeface="Gill Sans"/>
              <a:ea typeface="Gill Sans"/>
              <a:cs typeface="Gill Sans"/>
              <a:sym typeface="Gill Sans"/>
            </a:endParaRPr>
          </a:p>
          <a:p>
            <a:pPr indent="0" lvl="0" marL="0" rtl="0" algn="l">
              <a:spcBef>
                <a:spcPts val="0"/>
              </a:spcBef>
              <a:spcAft>
                <a:spcPts val="0"/>
              </a:spcAft>
              <a:buClr>
                <a:schemeClr val="dk1"/>
              </a:buClr>
              <a:buSzPts val="400"/>
              <a:buFont typeface="Arial"/>
              <a:buNone/>
            </a:pPr>
            <a:r>
              <a:rPr b="1" lang="fi-FI" sz="700">
                <a:solidFill>
                  <a:schemeClr val="dk1"/>
                </a:solidFill>
                <a:latin typeface="Gill Sans"/>
                <a:ea typeface="Gill Sans"/>
                <a:cs typeface="Gill Sans"/>
                <a:sym typeface="Gill Sans"/>
              </a:rPr>
              <a:t>5	Kiitos, lopetus, siirtyminen yhteistilaan</a:t>
            </a:r>
            <a:endParaRPr b="1" sz="700">
              <a:solidFill>
                <a:schemeClr val="dk1"/>
              </a:solidFill>
              <a:latin typeface="Gill Sans"/>
              <a:ea typeface="Gill Sans"/>
              <a:cs typeface="Gill Sans"/>
              <a:sym typeface="Gill Sans"/>
            </a:endParaRPr>
          </a:p>
          <a:p>
            <a:pPr indent="0" lvl="0" marL="0" marR="0" rtl="0" algn="l">
              <a:lnSpc>
                <a:spcPct val="115000"/>
              </a:lnSpc>
              <a:spcBef>
                <a:spcPts val="0"/>
              </a:spcBef>
              <a:spcAft>
                <a:spcPts val="0"/>
              </a:spcAft>
              <a:buClr>
                <a:schemeClr val="dk1"/>
              </a:buClr>
              <a:buSzPts val="1100"/>
              <a:buFont typeface="Arial"/>
              <a:buNone/>
            </a:pPr>
            <a:r>
              <a:t/>
            </a:r>
            <a:endParaRPr b="0" i="0" sz="700" u="none" cap="none" strike="noStrike">
              <a:solidFill>
                <a:schemeClr val="dk1"/>
              </a:solidFill>
              <a:latin typeface="Gill Sans"/>
              <a:ea typeface="Gill Sans"/>
              <a:cs typeface="Gill Sans"/>
              <a:sym typeface="Gill Sans"/>
            </a:endParaRPr>
          </a:p>
          <a:p>
            <a:pPr indent="0" lvl="0" marL="0" marR="0" rtl="0" algn="l">
              <a:lnSpc>
                <a:spcPct val="115000"/>
              </a:lnSpc>
              <a:spcBef>
                <a:spcPts val="0"/>
              </a:spcBef>
              <a:spcAft>
                <a:spcPts val="0"/>
              </a:spcAft>
              <a:buClr>
                <a:schemeClr val="dk1"/>
              </a:buClr>
              <a:buSzPts val="1100"/>
              <a:buFont typeface="Arial"/>
              <a:buNone/>
            </a:pPr>
            <a:r>
              <a:rPr b="0" i="0" lang="fi-FI" sz="700" u="none" cap="none" strike="noStrike">
                <a:solidFill>
                  <a:schemeClr val="dk1"/>
                </a:solidFill>
                <a:latin typeface="Gill Sans"/>
                <a:ea typeface="Gill Sans"/>
                <a:cs typeface="Gill Sans"/>
                <a:sym typeface="Gill Sans"/>
              </a:rPr>
              <a:t>Perusfontti - sano esimerkiksi näin</a:t>
            </a:r>
            <a:endParaRPr b="0" i="0" sz="700" u="none" cap="none" strike="noStrike">
              <a:solidFill>
                <a:schemeClr val="dk1"/>
              </a:solidFill>
              <a:latin typeface="Gill Sans"/>
              <a:ea typeface="Gill Sans"/>
              <a:cs typeface="Gill Sans"/>
              <a:sym typeface="Gill Sans"/>
            </a:endParaRPr>
          </a:p>
          <a:p>
            <a:pPr indent="0" lvl="0" marL="0" marR="0" rtl="0" algn="l">
              <a:lnSpc>
                <a:spcPct val="115000"/>
              </a:lnSpc>
              <a:spcBef>
                <a:spcPts val="0"/>
              </a:spcBef>
              <a:spcAft>
                <a:spcPts val="0"/>
              </a:spcAft>
              <a:buClr>
                <a:schemeClr val="dk1"/>
              </a:buClr>
              <a:buSzPts val="1100"/>
              <a:buFont typeface="Arial"/>
              <a:buNone/>
            </a:pPr>
            <a:r>
              <a:rPr b="0" i="1" lang="fi-FI" sz="700" u="none" cap="none" strike="noStrike">
                <a:solidFill>
                  <a:schemeClr val="dk1"/>
                </a:solidFill>
                <a:latin typeface="Gill Sans"/>
                <a:ea typeface="Gill Sans"/>
                <a:cs typeface="Gill Sans"/>
                <a:sym typeface="Gill Sans"/>
              </a:rPr>
              <a:t>Kursivoitu fontti - ohjaajalle apua keskusteluun</a:t>
            </a:r>
            <a:endParaRPr b="0" i="1" sz="700" u="none" cap="none" strike="noStrike">
              <a:solidFill>
                <a:schemeClr val="dk1"/>
              </a:solidFill>
              <a:latin typeface="Gill Sans"/>
              <a:ea typeface="Gill Sans"/>
              <a:cs typeface="Gill Sans"/>
              <a:sym typeface="Gill Sans"/>
            </a:endParaRPr>
          </a:p>
          <a:p>
            <a:pPr indent="0" lvl="0" marL="0" marR="0" rtl="0" algn="l">
              <a:lnSpc>
                <a:spcPct val="115000"/>
              </a:lnSpc>
              <a:spcBef>
                <a:spcPts val="0"/>
              </a:spcBef>
              <a:spcAft>
                <a:spcPts val="0"/>
              </a:spcAft>
              <a:buClr>
                <a:schemeClr val="dk1"/>
              </a:buClr>
              <a:buSzPts val="1100"/>
              <a:buFont typeface="Arial"/>
              <a:buNone/>
            </a:pPr>
            <a:r>
              <a:rPr b="0" i="0" lang="fi-FI" sz="700" u="none" cap="none" strike="noStrike">
                <a:solidFill>
                  <a:srgbClr val="FF0000"/>
                </a:solidFill>
                <a:latin typeface="Gill Sans"/>
                <a:ea typeface="Gill Sans"/>
                <a:cs typeface="Gill Sans"/>
                <a:sym typeface="Gill Sans"/>
              </a:rPr>
              <a:t>Punaisella: Muuta tarpeen ja teeman mukaan.</a:t>
            </a:r>
            <a:endParaRPr b="0" i="0" sz="1400" u="none" cap="none" strike="noStrike">
              <a:solidFill>
                <a:srgbClr val="000000"/>
              </a:solidFill>
              <a:latin typeface="Calibri"/>
              <a:ea typeface="Calibri"/>
              <a:cs typeface="Calibri"/>
              <a:sym typeface="Calibri"/>
            </a:endParaRPr>
          </a:p>
        </p:txBody>
      </p:sp>
      <p:sp>
        <p:nvSpPr>
          <p:cNvPr id="261" name="Google Shape;261;gc0f2b2eed9_0_25"/>
          <p:cNvSpPr txBox="1"/>
          <p:nvPr/>
        </p:nvSpPr>
        <p:spPr>
          <a:xfrm>
            <a:off x="3092475" y="316700"/>
            <a:ext cx="2466600" cy="1215900"/>
          </a:xfrm>
          <a:prstGeom prst="rect">
            <a:avLst/>
          </a:prstGeom>
          <a:noFill/>
          <a:ln>
            <a:noFill/>
          </a:ln>
        </p:spPr>
        <p:txBody>
          <a:bodyPr anchorCtr="0" anchor="t" bIns="91425" lIns="91425" spcFirstLastPara="1" rIns="91425" wrap="square" tIns="91425">
            <a:spAutoFit/>
          </a:bodyPr>
          <a:lstStyle/>
          <a:p>
            <a:pPr indent="0" lvl="0" marL="0" marR="0" rtl="0" algn="ctr">
              <a:lnSpc>
                <a:spcPct val="100000"/>
              </a:lnSpc>
              <a:spcBef>
                <a:spcPts val="0"/>
              </a:spcBef>
              <a:spcAft>
                <a:spcPts val="0"/>
              </a:spcAft>
              <a:buClr>
                <a:schemeClr val="dk1"/>
              </a:buClr>
              <a:buSzPts val="900"/>
              <a:buFont typeface="Arial"/>
              <a:buNone/>
            </a:pPr>
            <a:r>
              <a:rPr b="1" i="0" lang="fi-FI" sz="900" u="none" cap="none" strike="noStrike">
                <a:solidFill>
                  <a:schemeClr val="dk1"/>
                </a:solidFill>
                <a:latin typeface="Gill Sans"/>
                <a:ea typeface="Gill Sans"/>
                <a:cs typeface="Gill Sans"/>
                <a:sym typeface="Gill Sans"/>
              </a:rPr>
              <a:t>Kiitos ja lopetus</a:t>
            </a:r>
            <a:endParaRPr b="1" i="0" sz="900" u="none" cap="none" strike="noStrike">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chemeClr val="dk1"/>
              </a:buClr>
              <a:buSzPts val="900"/>
              <a:buFont typeface="Arial"/>
              <a:buNone/>
            </a:pPr>
            <a:r>
              <a:t/>
            </a:r>
            <a:endParaRPr b="1" i="0" sz="900" u="none" cap="none" strike="noStrike">
              <a:solidFill>
                <a:schemeClr val="dk1"/>
              </a:solidFill>
              <a:latin typeface="Gill Sans"/>
              <a:ea typeface="Gill Sans"/>
              <a:cs typeface="Gill Sans"/>
              <a:sym typeface="Gill Sans"/>
            </a:endParaRPr>
          </a:p>
          <a:p>
            <a:pPr indent="0" lvl="0" marL="0" marR="0" rtl="0" algn="just">
              <a:lnSpc>
                <a:spcPct val="100000"/>
              </a:lnSpc>
              <a:spcBef>
                <a:spcPts val="0"/>
              </a:spcBef>
              <a:spcAft>
                <a:spcPts val="0"/>
              </a:spcAft>
              <a:buClr>
                <a:schemeClr val="dk1"/>
              </a:buClr>
              <a:buSzPts val="900"/>
              <a:buFont typeface="Arial"/>
              <a:buNone/>
            </a:pPr>
            <a:r>
              <a:rPr b="0" i="0" lang="fi-FI" sz="700" u="none" cap="none" strike="noStrike">
                <a:solidFill>
                  <a:schemeClr val="dk1"/>
                </a:solidFill>
                <a:latin typeface="Gill Sans"/>
                <a:ea typeface="Gill Sans"/>
                <a:cs typeface="Gill Sans"/>
                <a:sym typeface="Gill Sans"/>
              </a:rPr>
              <a:t>Miltä tämä Erätauko-keskustelu ja aihe tuntui?</a:t>
            </a:r>
            <a:endParaRPr b="0" i="0" sz="700" u="none" cap="none" strike="noStrike">
              <a:solidFill>
                <a:schemeClr val="dk1"/>
              </a:solidFill>
              <a:latin typeface="Gill Sans"/>
              <a:ea typeface="Gill Sans"/>
              <a:cs typeface="Gill Sans"/>
              <a:sym typeface="Gill Sans"/>
            </a:endParaRPr>
          </a:p>
          <a:p>
            <a:pPr indent="0" lvl="0" marL="0" marR="0" rtl="0" algn="just">
              <a:lnSpc>
                <a:spcPct val="100000"/>
              </a:lnSpc>
              <a:spcBef>
                <a:spcPts val="0"/>
              </a:spcBef>
              <a:spcAft>
                <a:spcPts val="0"/>
              </a:spcAft>
              <a:buClr>
                <a:schemeClr val="dk1"/>
              </a:buClr>
              <a:buSzPts val="900"/>
              <a:buFont typeface="Arial"/>
              <a:buNone/>
            </a:pPr>
            <a:r>
              <a:t/>
            </a:r>
            <a:endParaRPr b="0" i="0" sz="700" u="none" cap="none" strike="noStrike">
              <a:solidFill>
                <a:schemeClr val="dk1"/>
              </a:solidFill>
              <a:latin typeface="Gill Sans"/>
              <a:ea typeface="Gill Sans"/>
              <a:cs typeface="Gill Sans"/>
              <a:sym typeface="Gill Sans"/>
            </a:endParaRPr>
          </a:p>
          <a:p>
            <a:pPr indent="0" lvl="0" marL="0" marR="0" rtl="0" algn="just">
              <a:lnSpc>
                <a:spcPct val="100000"/>
              </a:lnSpc>
              <a:spcBef>
                <a:spcPts val="0"/>
              </a:spcBef>
              <a:spcAft>
                <a:spcPts val="0"/>
              </a:spcAft>
              <a:buClr>
                <a:schemeClr val="dk1"/>
              </a:buClr>
              <a:buSzPts val="900"/>
              <a:buFont typeface="Arial"/>
              <a:buNone/>
            </a:pPr>
            <a:r>
              <a:rPr b="0" i="0" lang="fi-FI" sz="700" u="none" cap="none" strike="noStrike">
                <a:solidFill>
                  <a:schemeClr val="dk1"/>
                </a:solidFill>
                <a:latin typeface="Gill Sans"/>
                <a:ea typeface="Gill Sans"/>
                <a:cs typeface="Gill Sans"/>
                <a:sym typeface="Gill Sans"/>
              </a:rPr>
              <a:t>Minkälainen tunnelma teille jäi yhteisestä keskustelusta?</a:t>
            </a:r>
            <a:endParaRPr b="0" i="0" sz="700" u="none" cap="none" strike="noStrike">
              <a:solidFill>
                <a:schemeClr val="dk1"/>
              </a:solidFill>
              <a:latin typeface="Gill Sans"/>
              <a:ea typeface="Gill Sans"/>
              <a:cs typeface="Gill Sans"/>
              <a:sym typeface="Gill Sans"/>
            </a:endParaRPr>
          </a:p>
          <a:p>
            <a:pPr indent="0" lvl="0" marL="0" marR="0" rtl="0" algn="just">
              <a:lnSpc>
                <a:spcPct val="100000"/>
              </a:lnSpc>
              <a:spcBef>
                <a:spcPts val="0"/>
              </a:spcBef>
              <a:spcAft>
                <a:spcPts val="0"/>
              </a:spcAft>
              <a:buClr>
                <a:schemeClr val="dk1"/>
              </a:buClr>
              <a:buSzPts val="900"/>
              <a:buFont typeface="Arial"/>
              <a:buNone/>
            </a:pPr>
            <a:r>
              <a:t/>
            </a:r>
            <a:endParaRPr b="0" i="0" sz="700" u="none" cap="none" strike="noStrike">
              <a:solidFill>
                <a:schemeClr val="dk1"/>
              </a:solidFill>
              <a:latin typeface="Gill Sans"/>
              <a:ea typeface="Gill Sans"/>
              <a:cs typeface="Gill Sans"/>
              <a:sym typeface="Gill Sans"/>
            </a:endParaRPr>
          </a:p>
          <a:p>
            <a:pPr indent="0" lvl="0" marL="0" marR="0" rtl="0" algn="just">
              <a:lnSpc>
                <a:spcPct val="100000"/>
              </a:lnSpc>
              <a:spcBef>
                <a:spcPts val="0"/>
              </a:spcBef>
              <a:spcAft>
                <a:spcPts val="0"/>
              </a:spcAft>
              <a:buClr>
                <a:srgbClr val="000000"/>
              </a:buClr>
              <a:buSzPts val="700"/>
              <a:buFont typeface="Arial"/>
              <a:buNone/>
            </a:pPr>
            <a:r>
              <a:rPr b="0" i="0" lang="fi-FI" sz="700" u="none" cap="none" strike="noStrike">
                <a:solidFill>
                  <a:schemeClr val="dk1"/>
                </a:solidFill>
                <a:latin typeface="Gill Sans"/>
                <a:ea typeface="Gill Sans"/>
                <a:cs typeface="Gill Sans"/>
                <a:sym typeface="Gill Sans"/>
              </a:rPr>
              <a:t>Koostan kirjoittamanne ja kertomanne oivallukset</a:t>
            </a:r>
            <a:r>
              <a:rPr lang="fi-FI" sz="700">
                <a:solidFill>
                  <a:schemeClr val="dk1"/>
                </a:solidFill>
                <a:latin typeface="Gill Sans"/>
                <a:ea typeface="Gill Sans"/>
                <a:cs typeface="Gill Sans"/>
                <a:sym typeface="Gill Sans"/>
              </a:rPr>
              <a:t> anonyymisti.</a:t>
            </a:r>
            <a:endParaRPr b="0" i="0" sz="700" u="none" cap="none" strike="noStrike">
              <a:solidFill>
                <a:srgbClr val="FF0000"/>
              </a:solidFill>
              <a:latin typeface="Gill Sans"/>
              <a:ea typeface="Gill Sans"/>
              <a:cs typeface="Gill Sans"/>
              <a:sym typeface="Gill Sans"/>
            </a:endParaRPr>
          </a:p>
          <a:p>
            <a:pPr indent="0" lvl="0" marL="0" marR="0" rtl="0" algn="just">
              <a:lnSpc>
                <a:spcPct val="100000"/>
              </a:lnSpc>
              <a:spcBef>
                <a:spcPts val="0"/>
              </a:spcBef>
              <a:spcAft>
                <a:spcPts val="0"/>
              </a:spcAft>
              <a:buClr>
                <a:schemeClr val="dk1"/>
              </a:buClr>
              <a:buSzPts val="900"/>
              <a:buFont typeface="Arial"/>
              <a:buNone/>
            </a:pPr>
            <a:r>
              <a:t/>
            </a:r>
            <a:endParaRPr b="0" i="0" sz="700" u="none" cap="none" strike="noStrike">
              <a:solidFill>
                <a:schemeClr val="dk1"/>
              </a:solidFill>
              <a:latin typeface="Gill Sans"/>
              <a:ea typeface="Gill Sans"/>
              <a:cs typeface="Gill Sans"/>
              <a:sym typeface="Gill Sans"/>
            </a:endParaRPr>
          </a:p>
          <a:p>
            <a:pPr indent="0" lvl="0" marL="0" marR="0" rtl="0" algn="just">
              <a:lnSpc>
                <a:spcPct val="100000"/>
              </a:lnSpc>
              <a:spcBef>
                <a:spcPts val="0"/>
              </a:spcBef>
              <a:spcAft>
                <a:spcPts val="0"/>
              </a:spcAft>
              <a:buClr>
                <a:schemeClr val="dk1"/>
              </a:buClr>
              <a:buSzPts val="900"/>
              <a:buFont typeface="Arial"/>
              <a:buNone/>
            </a:pPr>
            <a:r>
              <a:rPr lang="fi-FI" sz="700">
                <a:solidFill>
                  <a:schemeClr val="dk1"/>
                </a:solidFill>
                <a:latin typeface="Gill Sans"/>
                <a:ea typeface="Gill Sans"/>
                <a:cs typeface="Gill Sans"/>
                <a:sym typeface="Gill Sans"/>
              </a:rPr>
              <a:t>Kiitos kaikille!</a:t>
            </a:r>
            <a:endParaRPr b="0" i="0" sz="700" u="none" cap="none" strike="noStrike">
              <a:solidFill>
                <a:schemeClr val="dk1"/>
              </a:solidFill>
              <a:latin typeface="Gill Sans"/>
              <a:ea typeface="Gill Sans"/>
              <a:cs typeface="Gill Sans"/>
              <a:sym typeface="Gill Sans"/>
            </a:endParaRPr>
          </a:p>
        </p:txBody>
      </p:sp>
      <p:pic>
        <p:nvPicPr>
          <p:cNvPr id="262" name="Google Shape;262;gc0f2b2eed9_0_25"/>
          <p:cNvPicPr preferRelativeResize="0"/>
          <p:nvPr/>
        </p:nvPicPr>
        <p:blipFill rotWithShape="1">
          <a:blip r:embed="rId3">
            <a:alphaModFix/>
          </a:blip>
          <a:srcRect b="0" l="0" r="0" t="0"/>
          <a:stretch/>
        </p:blipFill>
        <p:spPr>
          <a:xfrm>
            <a:off x="2366399" y="2909051"/>
            <a:ext cx="1027202" cy="237050"/>
          </a:xfrm>
          <a:prstGeom prst="rect">
            <a:avLst/>
          </a:prstGeom>
          <a:noFill/>
          <a:ln>
            <a:noFill/>
          </a:ln>
        </p:spPr>
      </p:pic>
      <p:cxnSp>
        <p:nvCxnSpPr>
          <p:cNvPr id="263" name="Google Shape;263;gc0f2b2eed9_0_25"/>
          <p:cNvCxnSpPr/>
          <p:nvPr/>
        </p:nvCxnSpPr>
        <p:spPr>
          <a:xfrm>
            <a:off x="2880000" y="145075"/>
            <a:ext cx="0" cy="2687400"/>
          </a:xfrm>
          <a:prstGeom prst="straightConnector1">
            <a:avLst/>
          </a:prstGeom>
          <a:noFill/>
          <a:ln cap="flat" cmpd="sng" w="19050">
            <a:solidFill>
              <a:srgbClr val="FFE006"/>
            </a:solidFill>
            <a:prstDash val="solid"/>
            <a:round/>
            <a:headEnd len="sm" w="sm" type="none"/>
            <a:tailEnd len="sm" w="sm" type="none"/>
          </a:ln>
        </p:spPr>
      </p:cxnSp>
    </p:spTree>
  </p:cSld>
  <p:clrMapOvr>
    <a:masterClrMapping/>
  </p:clrMapOvr>
</p:sld>
</file>

<file path=ppt/theme/theme1.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3.xml><?xml version="1.0" encoding="utf-8"?>
<a:theme xmlns:a="http://schemas.openxmlformats.org/drawingml/2006/main" xmlns:r="http://schemas.openxmlformats.org/officeDocument/2006/relationships" name="Office-teema">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2017-12-19T11:27:56Z</dcterms:created>
  <dc:creator>Laaksolahti Hannele</dc:creator>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2017-12-18T00:00:00Z</vt:filetime>
  </property>
  <property fmtid="{D5CDD505-2E9C-101B-9397-08002B2CF9AE}" pid="3" name="Creator">
    <vt:lpwstr>Adobe Illustrator CC 22.0 (Macintosh)</vt:lpwstr>
  </property>
  <property fmtid="{D5CDD505-2E9C-101B-9397-08002B2CF9AE}" pid="4" name="LastSaved">
    <vt:filetime>2017-12-19T00:00:00Z</vt:filetime>
  </property>
  <property fmtid="{D5CDD505-2E9C-101B-9397-08002B2CF9AE}" pid="5" name="ContentTypeId">
    <vt:lpwstr>0x01010009B064D253C0234B96565FEBDE0EB1AE0100938EA615C964A14580D76982238F888B</vt:lpwstr>
  </property>
</Properties>
</file>