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32.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87" r:id="rId4"/>
    <p:sldMasterId id="2147483688" r:id="rId5"/>
    <p:sldMasterId id="214748368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y="5143500" cx="9144000"/>
  <p:notesSz cx="6858000" cy="9144000"/>
  <p:embeddedFontLst>
    <p:embeddedFont>
      <p:font typeface="Gill Sans"/>
      <p:regular r:id="rId21"/>
      <p:bold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11" Type="http://schemas.openxmlformats.org/officeDocument/2006/relationships/slide" Target="slides/slide4.xml"/><Relationship Id="rId22" Type="http://schemas.openxmlformats.org/officeDocument/2006/relationships/font" Target="fonts/GillSans-bold.fntdata"/><Relationship Id="rId10" Type="http://schemas.openxmlformats.org/officeDocument/2006/relationships/slide" Target="slides/slide3.xml"/><Relationship Id="rId21" Type="http://schemas.openxmlformats.org/officeDocument/2006/relationships/font" Target="fonts/GillSans-regular.fntdata"/><Relationship Id="rId13" Type="http://schemas.openxmlformats.org/officeDocument/2006/relationships/slide" Target="slides/slide6.xml"/><Relationship Id="rId12" Type="http://schemas.openxmlformats.org/officeDocument/2006/relationships/slide" Target="slides/slide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5" Type="http://schemas.openxmlformats.org/officeDocument/2006/relationships/slide" Target="slides/slide8.xml"/><Relationship Id="rId14" Type="http://schemas.openxmlformats.org/officeDocument/2006/relationships/slide" Target="slides/slide7.xml"/><Relationship Id="rId17" Type="http://schemas.openxmlformats.org/officeDocument/2006/relationships/slide" Target="slides/slide10.xml"/><Relationship Id="rId16" Type="http://schemas.openxmlformats.org/officeDocument/2006/relationships/slide" Target="slides/slide9.xml"/><Relationship Id="rId5" Type="http://schemas.openxmlformats.org/officeDocument/2006/relationships/slideMaster" Target="slideMasters/slideMaster2.xml"/><Relationship Id="rId19" Type="http://schemas.openxmlformats.org/officeDocument/2006/relationships/slide" Target="slides/slide12.xml"/><Relationship Id="rId6" Type="http://schemas.openxmlformats.org/officeDocument/2006/relationships/slideMaster" Target="slideMasters/slideMaster3.xml"/><Relationship Id="rId18" Type="http://schemas.openxmlformats.org/officeDocument/2006/relationships/slide" Target="slides/slide11.xml"/><Relationship Id="rId7" Type="http://schemas.openxmlformats.org/officeDocument/2006/relationships/notesMaster" Target="notesMasters/notesMaster1.xml"/><Relationship Id="rId8"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g2c52055ac52_0_107:notes"/>
          <p:cNvSpPr txBox="1"/>
          <p:nvPr>
            <p:ph idx="1" type="body"/>
          </p:nvPr>
        </p:nvSpPr>
        <p:spPr>
          <a:xfrm>
            <a:off x="685944" y="4400957"/>
            <a:ext cx="5486100" cy="36003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28" name="Google Shape;228;g2c52055ac52_0_107: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3" name="Shape 323"/>
        <p:cNvGrpSpPr/>
        <p:nvPr/>
      </p:nvGrpSpPr>
      <p:grpSpPr>
        <a:xfrm>
          <a:off x="0" y="0"/>
          <a:ext cx="0" cy="0"/>
          <a:chOff x="0" y="0"/>
          <a:chExt cx="0" cy="0"/>
        </a:xfrm>
      </p:grpSpPr>
      <p:sp>
        <p:nvSpPr>
          <p:cNvPr id="324" name="Google Shape;324;g2c61f93eadb_0_10: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5" name="Google Shape;325;g2c61f93eadb_0_10: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26" name="Google Shape;326;g2c61f93eadb_0_10: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2" name="Shape 332"/>
        <p:cNvGrpSpPr/>
        <p:nvPr/>
      </p:nvGrpSpPr>
      <p:grpSpPr>
        <a:xfrm>
          <a:off x="0" y="0"/>
          <a:ext cx="0" cy="0"/>
          <a:chOff x="0" y="0"/>
          <a:chExt cx="0" cy="0"/>
        </a:xfrm>
      </p:grpSpPr>
      <p:sp>
        <p:nvSpPr>
          <p:cNvPr id="333" name="Google Shape;333;g2c61f93eadb_0_2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4" name="Google Shape;334;g2c61f93eadb_0_2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35" name="Google Shape;335;g2c61f93eadb_0_2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g2c61f93eadb_0_337: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3" name="Google Shape;343;g2c61f93eadb_0_337: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g2c61f93eadb_0_43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g2c61f93eadb_0_43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g2c61f93eadb_0_36: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g2c61f93eadb_0_36: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2c6e507ba25_0_1:notes"/>
          <p:cNvSpPr txBox="1"/>
          <p:nvPr>
            <p:ph idx="1" type="body"/>
          </p:nvPr>
        </p:nvSpPr>
        <p:spPr>
          <a:xfrm>
            <a:off x="685944" y="4400957"/>
            <a:ext cx="5486100" cy="3600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4" name="Google Shape;244;g2c6e507ba25_0_1:notes"/>
          <p:cNvSpPr/>
          <p:nvPr>
            <p:ph idx="2" type="sldImg"/>
          </p:nvPr>
        </p:nvSpPr>
        <p:spPr>
          <a:xfrm>
            <a:off x="1974174" y="1143000"/>
            <a:ext cx="2909700" cy="30855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g2c52055ac52_0_298: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4" name="Google Shape;254;g2c52055ac52_0_2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55" name="Google Shape;255;g2c52055ac52_0_2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SzPts val="800"/>
              <a:buNone/>
            </a:pPr>
            <a:fld id="{00000000-1234-1234-1234-123412341234}" type="slidenum">
              <a:rPr lang="fi" sz="800"/>
              <a:t>‹#›</a:t>
            </a:fld>
            <a:endParaRPr sz="8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2c61f93eadb_0_22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4" name="Google Shape;264;g2c61f93eadb_0_22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65" name="Google Shape;265;g2c61f93eadb_0_22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7" name="Shape 287"/>
        <p:cNvGrpSpPr/>
        <p:nvPr/>
      </p:nvGrpSpPr>
      <p:grpSpPr>
        <a:xfrm>
          <a:off x="0" y="0"/>
          <a:ext cx="0" cy="0"/>
          <a:chOff x="0" y="0"/>
          <a:chExt cx="0" cy="0"/>
        </a:xfrm>
      </p:grpSpPr>
      <p:sp>
        <p:nvSpPr>
          <p:cNvPr id="288" name="Google Shape;288;g2c6e507ba25_0_98:notes"/>
          <p:cNvSpPr/>
          <p:nvPr>
            <p:ph idx="2" type="sldImg"/>
          </p:nvPr>
        </p:nvSpPr>
        <p:spPr>
          <a:xfrm>
            <a:off x="1974347" y="1143000"/>
            <a:ext cx="29094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9" name="Google Shape;289;g2c6e507ba25_0_98: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90" name="Google Shape;290;g2c6e507ba25_0_98: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800"/>
              <a:buFont typeface="Arial"/>
              <a:buNone/>
            </a:pPr>
            <a:fld id="{00000000-1234-1234-1234-123412341234}" type="slidenum">
              <a:rPr lang="fi" sz="800"/>
              <a:t>‹#›</a:t>
            </a:fld>
            <a:endParaRPr sz="8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6" name="Shape 296"/>
        <p:cNvGrpSpPr/>
        <p:nvPr/>
      </p:nvGrpSpPr>
      <p:grpSpPr>
        <a:xfrm>
          <a:off x="0" y="0"/>
          <a:ext cx="0" cy="0"/>
          <a:chOff x="0" y="0"/>
          <a:chExt cx="0" cy="0"/>
        </a:xfrm>
      </p:grpSpPr>
      <p:sp>
        <p:nvSpPr>
          <p:cNvPr id="297" name="Google Shape;297;g2c52055ac52_0_596: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8" name="Google Shape;298;g2c52055ac52_0_596: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299" name="Google Shape;299;g2c52055ac52_0_596: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5" name="Shape 305"/>
        <p:cNvGrpSpPr/>
        <p:nvPr/>
      </p:nvGrpSpPr>
      <p:grpSpPr>
        <a:xfrm>
          <a:off x="0" y="0"/>
          <a:ext cx="0" cy="0"/>
          <a:chOff x="0" y="0"/>
          <a:chExt cx="0" cy="0"/>
        </a:xfrm>
      </p:grpSpPr>
      <p:sp>
        <p:nvSpPr>
          <p:cNvPr id="306" name="Google Shape;306;g2c52055ac52_0_604: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07" name="Google Shape;307;g2c52055ac52_0_604: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08" name="Google Shape;308;g2c52055ac52_0_604: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2c61f93eadb_0_3:notes"/>
          <p:cNvSpPr/>
          <p:nvPr>
            <p:ph idx="2" type="sldImg"/>
          </p:nvPr>
        </p:nvSpPr>
        <p:spPr>
          <a:xfrm>
            <a:off x="1974885" y="1143000"/>
            <a:ext cx="2908200" cy="30855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16" name="Google Shape;316;g2c61f93eadb_0_3:notes"/>
          <p:cNvSpPr txBox="1"/>
          <p:nvPr>
            <p:ph idx="1" type="body"/>
          </p:nvPr>
        </p:nvSpPr>
        <p:spPr>
          <a:xfrm>
            <a:off x="685944" y="4400957"/>
            <a:ext cx="5486100" cy="3600000"/>
          </a:xfrm>
          <a:prstGeom prst="rect">
            <a:avLst/>
          </a:prstGeom>
          <a:noFill/>
          <a:ln>
            <a:noFill/>
          </a:ln>
        </p:spPr>
        <p:txBody>
          <a:bodyPr anchorCtr="0" anchor="t" bIns="26850" lIns="53700" spcFirstLastPara="1" rIns="53700" wrap="square" tIns="26850">
            <a:noAutofit/>
          </a:bodyPr>
          <a:lstStyle/>
          <a:p>
            <a:pPr indent="0" lvl="0" marL="0" rtl="0" algn="l">
              <a:lnSpc>
                <a:spcPct val="100000"/>
              </a:lnSpc>
              <a:spcBef>
                <a:spcPts val="0"/>
              </a:spcBef>
              <a:spcAft>
                <a:spcPts val="0"/>
              </a:spcAft>
              <a:buSzPts val="800"/>
              <a:buNone/>
            </a:pPr>
            <a:r>
              <a:t/>
            </a:r>
            <a:endParaRPr/>
          </a:p>
        </p:txBody>
      </p:sp>
      <p:sp>
        <p:nvSpPr>
          <p:cNvPr id="317" name="Google Shape;317;g2c61f93eadb_0_3:notes"/>
          <p:cNvSpPr txBox="1"/>
          <p:nvPr>
            <p:ph idx="12" type="sldNum"/>
          </p:nvPr>
        </p:nvSpPr>
        <p:spPr>
          <a:xfrm>
            <a:off x="3884617" y="8685171"/>
            <a:ext cx="2971800" cy="459000"/>
          </a:xfrm>
          <a:prstGeom prst="rect">
            <a:avLst/>
          </a:prstGeom>
          <a:noFill/>
          <a:ln>
            <a:noFill/>
          </a:ln>
        </p:spPr>
        <p:txBody>
          <a:bodyPr anchorCtr="0" anchor="b" bIns="26850" lIns="53700" spcFirstLastPara="1" rIns="53700" wrap="square" tIns="26850">
            <a:noAutofit/>
          </a:bodyPr>
          <a:lstStyle/>
          <a:p>
            <a:pPr indent="0" lvl="0" marL="0" rtl="0" algn="r">
              <a:lnSpc>
                <a:spcPct val="100000"/>
              </a:lnSpc>
              <a:spcBef>
                <a:spcPts val="0"/>
              </a:spcBef>
              <a:spcAft>
                <a:spcPts val="0"/>
              </a:spcAft>
              <a:buClr>
                <a:srgbClr val="000000"/>
              </a:buClr>
              <a:buSzPts val="700"/>
              <a:buFont typeface="Arial"/>
              <a:buNone/>
            </a:pPr>
            <a:fld id="{00000000-1234-1234-1234-123412341234}" type="slidenum">
              <a:rPr lang="fi" sz="800"/>
              <a:t>‹#›</a:t>
            </a:fld>
            <a:endParaRPr sz="8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 Id="rId3" Type="http://schemas.openxmlformats.org/officeDocument/2006/relationships/image" Target="../media/image3.png"/></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56" name="Shape 56"/>
        <p:cNvGrpSpPr/>
        <p:nvPr/>
      </p:nvGrpSpPr>
      <p:grpSpPr>
        <a:xfrm>
          <a:off x="0" y="0"/>
          <a:ext cx="0" cy="0"/>
          <a:chOff x="0" y="0"/>
          <a:chExt cx="0" cy="0"/>
        </a:xfrm>
      </p:grpSpPr>
      <p:sp>
        <p:nvSpPr>
          <p:cNvPr id="57" name="Google Shape;57;p1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8" name="Google Shape;58;p1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59" name="Google Shape;59;p1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60" name="Shape 60"/>
        <p:cNvGrpSpPr/>
        <p:nvPr/>
      </p:nvGrpSpPr>
      <p:grpSpPr>
        <a:xfrm>
          <a:off x="0" y="0"/>
          <a:ext cx="0" cy="0"/>
          <a:chOff x="0" y="0"/>
          <a:chExt cx="0" cy="0"/>
        </a:xfrm>
      </p:grpSpPr>
      <p:sp>
        <p:nvSpPr>
          <p:cNvPr id="61" name="Google Shape;61;p15"/>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2" name="Google Shape;62;p1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3" name="Google Shape;63;p1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4" name="Google Shape;64;p1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65" name="Shape 65"/>
        <p:cNvGrpSpPr/>
        <p:nvPr/>
      </p:nvGrpSpPr>
      <p:grpSpPr>
        <a:xfrm>
          <a:off x="0" y="0"/>
          <a:ext cx="0" cy="0"/>
          <a:chOff x="0" y="0"/>
          <a:chExt cx="0" cy="0"/>
        </a:xfrm>
      </p:grpSpPr>
      <p:sp>
        <p:nvSpPr>
          <p:cNvPr id="66" name="Google Shape;66;p16"/>
          <p:cNvSpPr/>
          <p:nvPr/>
        </p:nvSpPr>
        <p:spPr>
          <a:xfrm>
            <a:off x="0" y="0"/>
            <a:ext cx="91449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67" name="Google Shape;67;p16"/>
          <p:cNvPicPr preferRelativeResize="0"/>
          <p:nvPr/>
        </p:nvPicPr>
        <p:blipFill rotWithShape="1">
          <a:blip r:embed="rId2">
            <a:alphaModFix/>
          </a:blip>
          <a:srcRect b="0" l="0" r="0" t="0"/>
          <a:stretch/>
        </p:blipFill>
        <p:spPr>
          <a:xfrm>
            <a:off x="5843528" y="291728"/>
            <a:ext cx="4122856" cy="4239441"/>
          </a:xfrm>
          <a:prstGeom prst="rect">
            <a:avLst/>
          </a:prstGeom>
          <a:noFill/>
          <a:ln>
            <a:noFill/>
          </a:ln>
        </p:spPr>
      </p:pic>
      <p:sp>
        <p:nvSpPr>
          <p:cNvPr id="68" name="Google Shape;68;p1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69" name="Google Shape;69;p1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0" name="Google Shape;70;p1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1" name="Google Shape;71;p16"/>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72" name="Shape 72"/>
        <p:cNvGrpSpPr/>
        <p:nvPr/>
      </p:nvGrpSpPr>
      <p:grpSpPr>
        <a:xfrm>
          <a:off x="0" y="0"/>
          <a:ext cx="0" cy="0"/>
          <a:chOff x="0" y="0"/>
          <a:chExt cx="0" cy="0"/>
        </a:xfrm>
      </p:grpSpPr>
      <p:sp>
        <p:nvSpPr>
          <p:cNvPr id="73" name="Google Shape;73;p17"/>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74" name="Google Shape;74;p17"/>
          <p:cNvPicPr preferRelativeResize="0"/>
          <p:nvPr/>
        </p:nvPicPr>
        <p:blipFill rotWithShape="1">
          <a:blip r:embed="rId2">
            <a:alphaModFix amt="21000"/>
          </a:blip>
          <a:srcRect b="0" l="0" r="0" t="0"/>
          <a:stretch/>
        </p:blipFill>
        <p:spPr>
          <a:xfrm>
            <a:off x="5843528" y="291728"/>
            <a:ext cx="4122856" cy="4239441"/>
          </a:xfrm>
          <a:prstGeom prst="rect">
            <a:avLst/>
          </a:prstGeom>
          <a:noFill/>
          <a:ln>
            <a:noFill/>
          </a:ln>
        </p:spPr>
      </p:pic>
      <p:sp>
        <p:nvSpPr>
          <p:cNvPr id="75" name="Google Shape;75;p1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6" name="Google Shape;76;p1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77" name="Google Shape;77;p1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78" name="Google Shape;78;p17"/>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79" name="Shape 79"/>
        <p:cNvGrpSpPr/>
        <p:nvPr/>
      </p:nvGrpSpPr>
      <p:grpSpPr>
        <a:xfrm>
          <a:off x="0" y="0"/>
          <a:ext cx="0" cy="0"/>
          <a:chOff x="0" y="0"/>
          <a:chExt cx="0" cy="0"/>
        </a:xfrm>
      </p:grpSpPr>
      <p:sp>
        <p:nvSpPr>
          <p:cNvPr id="80" name="Google Shape;80;p18"/>
          <p:cNvSpPr/>
          <p:nvPr/>
        </p:nvSpPr>
        <p:spPr>
          <a:xfrm>
            <a:off x="7244491" y="0"/>
            <a:ext cx="19005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1" name="Google Shape;81;p18"/>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2" name="Google Shape;82;p18"/>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3" name="Google Shape;83;p18"/>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84" name="Google Shape;84;p18"/>
          <p:cNvPicPr preferRelativeResize="0"/>
          <p:nvPr/>
        </p:nvPicPr>
        <p:blipFill rotWithShape="1">
          <a:blip r:embed="rId2">
            <a:alphaModFix/>
          </a:blip>
          <a:srcRect b="0" l="0" r="0" t="0"/>
          <a:stretch/>
        </p:blipFill>
        <p:spPr>
          <a:xfrm>
            <a:off x="5908464" y="214115"/>
            <a:ext cx="4253120" cy="4373388"/>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85" name="Shape 85"/>
        <p:cNvGrpSpPr/>
        <p:nvPr/>
      </p:nvGrpSpPr>
      <p:grpSpPr>
        <a:xfrm>
          <a:off x="0" y="0"/>
          <a:ext cx="0" cy="0"/>
          <a:chOff x="0" y="0"/>
          <a:chExt cx="0" cy="0"/>
        </a:xfrm>
      </p:grpSpPr>
      <p:sp>
        <p:nvSpPr>
          <p:cNvPr id="86" name="Google Shape;86;p19"/>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87" name="Google Shape;87;p19"/>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8" name="Google Shape;88;p19"/>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89" name="Google Shape;89;p19"/>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0" name="Google Shape;90;p19"/>
          <p:cNvPicPr preferRelativeResize="0"/>
          <p:nvPr/>
        </p:nvPicPr>
        <p:blipFill rotWithShape="1">
          <a:blip r:embed="rId2">
            <a:alphaModFix amt="13000"/>
          </a:blip>
          <a:srcRect b="0" l="0" r="0" t="0"/>
          <a:stretch/>
        </p:blipFill>
        <p:spPr>
          <a:xfrm>
            <a:off x="1505319" y="175692"/>
            <a:ext cx="4660219" cy="4791999"/>
          </a:xfrm>
          <a:prstGeom prst="rect">
            <a:avLst/>
          </a:prstGeom>
          <a:noFill/>
          <a:ln>
            <a:noFill/>
          </a:ln>
        </p:spPr>
      </p:pic>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91" name="Shape 91"/>
        <p:cNvGrpSpPr/>
        <p:nvPr/>
      </p:nvGrpSpPr>
      <p:grpSpPr>
        <a:xfrm>
          <a:off x="0" y="0"/>
          <a:ext cx="0" cy="0"/>
          <a:chOff x="0" y="0"/>
          <a:chExt cx="0" cy="0"/>
        </a:xfrm>
      </p:grpSpPr>
      <p:sp>
        <p:nvSpPr>
          <p:cNvPr id="92" name="Google Shape;92;p20"/>
          <p:cNvSpPr/>
          <p:nvPr/>
        </p:nvSpPr>
        <p:spPr>
          <a:xfrm>
            <a:off x="0" y="0"/>
            <a:ext cx="91449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3" name="Google Shape;93;p20"/>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4" name="Google Shape;94;p20"/>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95" name="Google Shape;95;p20"/>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96" name="Google Shape;96;p20"/>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97" name="Shape 97"/>
        <p:cNvGrpSpPr/>
        <p:nvPr/>
      </p:nvGrpSpPr>
      <p:grpSpPr>
        <a:xfrm>
          <a:off x="0" y="0"/>
          <a:ext cx="0" cy="0"/>
          <a:chOff x="0" y="0"/>
          <a:chExt cx="0" cy="0"/>
        </a:xfrm>
      </p:grpSpPr>
      <p:sp>
        <p:nvSpPr>
          <p:cNvPr id="98" name="Google Shape;98;p21"/>
          <p:cNvSpPr/>
          <p:nvPr/>
        </p:nvSpPr>
        <p:spPr>
          <a:xfrm>
            <a:off x="0" y="0"/>
            <a:ext cx="59085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99" name="Google Shape;99;p21"/>
          <p:cNvSpPr/>
          <p:nvPr/>
        </p:nvSpPr>
        <p:spPr>
          <a:xfrm>
            <a:off x="5355625" y="0"/>
            <a:ext cx="3789300" cy="5143500"/>
          </a:xfrm>
          <a:prstGeom prst="rect">
            <a:avLst/>
          </a:prstGeom>
          <a:solidFill>
            <a:schemeClr val="dk1"/>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0" name="Google Shape;100;p21"/>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1" name="Google Shape;101;p21"/>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2" name="Google Shape;102;p21"/>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03" name="Shape 103"/>
        <p:cNvGrpSpPr/>
        <p:nvPr/>
      </p:nvGrpSpPr>
      <p:grpSpPr>
        <a:xfrm>
          <a:off x="0" y="0"/>
          <a:ext cx="0" cy="0"/>
          <a:chOff x="0" y="0"/>
          <a:chExt cx="0" cy="0"/>
        </a:xfrm>
      </p:grpSpPr>
      <p:sp>
        <p:nvSpPr>
          <p:cNvPr id="104" name="Google Shape;104;p22"/>
          <p:cNvSpPr/>
          <p:nvPr/>
        </p:nvSpPr>
        <p:spPr>
          <a:xfrm>
            <a:off x="4434227" y="0"/>
            <a:ext cx="4710600" cy="51435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05" name="Google Shape;105;p22"/>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6" name="Google Shape;106;p22"/>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07" name="Google Shape;107;p22"/>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08" name="Google Shape;108;p22"/>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09" name="Shape 109"/>
        <p:cNvGrpSpPr/>
        <p:nvPr/>
      </p:nvGrpSpPr>
      <p:grpSpPr>
        <a:xfrm>
          <a:off x="0" y="0"/>
          <a:ext cx="0" cy="0"/>
          <a:chOff x="0" y="0"/>
          <a:chExt cx="0" cy="0"/>
        </a:xfrm>
      </p:grpSpPr>
      <p:sp>
        <p:nvSpPr>
          <p:cNvPr id="110" name="Google Shape;110;p23"/>
          <p:cNvSpPr/>
          <p:nvPr/>
        </p:nvSpPr>
        <p:spPr>
          <a:xfrm>
            <a:off x="4434227" y="0"/>
            <a:ext cx="4710600" cy="5143500"/>
          </a:xfrm>
          <a:prstGeom prst="rect">
            <a:avLst/>
          </a:prstGeom>
          <a:solidFill>
            <a:srgbClr val="FFE006"/>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11" name="Google Shape;111;p2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2" name="Google Shape;112;p2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3" name="Google Shape;113;p2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4" name="Google Shape;114;p23"/>
          <p:cNvPicPr preferRelativeResize="0"/>
          <p:nvPr/>
        </p:nvPicPr>
        <p:blipFill rotWithShape="1">
          <a:blip r:embed="rId2">
            <a:alphaModFix/>
          </a:blip>
          <a:srcRect b="0" l="0" r="0" t="0"/>
          <a:stretch/>
        </p:blipFill>
        <p:spPr>
          <a:xfrm>
            <a:off x="4817673" y="921181"/>
            <a:ext cx="2810912" cy="2890398"/>
          </a:xfrm>
          <a:prstGeom prst="rect">
            <a:avLst/>
          </a:prstGeom>
          <a:noFill/>
          <a:ln>
            <a:noFill/>
          </a:ln>
        </p:spPr>
      </p:pic>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15" name="Shape 115"/>
        <p:cNvGrpSpPr/>
        <p:nvPr/>
      </p:nvGrpSpPr>
      <p:grpSpPr>
        <a:xfrm>
          <a:off x="0" y="0"/>
          <a:ext cx="0" cy="0"/>
          <a:chOff x="0" y="0"/>
          <a:chExt cx="0" cy="0"/>
        </a:xfrm>
      </p:grpSpPr>
      <p:sp>
        <p:nvSpPr>
          <p:cNvPr id="116" name="Google Shape;116;p24"/>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7" name="Google Shape;117;p24"/>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18" name="Google Shape;118;p24"/>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19" name="Google Shape;119;p24"/>
          <p:cNvPicPr preferRelativeResize="0"/>
          <p:nvPr/>
        </p:nvPicPr>
        <p:blipFill rotWithShape="1">
          <a:blip r:embed="rId2">
            <a:alphaModFix amt="7000"/>
          </a:blip>
          <a:srcRect b="0" l="0" r="0" t="0"/>
          <a:stretch/>
        </p:blipFill>
        <p:spPr>
          <a:xfrm>
            <a:off x="1854314" y="500451"/>
            <a:ext cx="4028566" cy="4142484"/>
          </a:xfrm>
          <a:prstGeom prst="rect">
            <a:avLst/>
          </a:prstGeom>
          <a:noFill/>
          <a:ln>
            <a:noFill/>
          </a:ln>
        </p:spPr>
      </p:pic>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120" name="Shape 120"/>
        <p:cNvGrpSpPr/>
        <p:nvPr/>
      </p:nvGrpSpPr>
      <p:grpSpPr>
        <a:xfrm>
          <a:off x="0" y="0"/>
          <a:ext cx="0" cy="0"/>
          <a:chOff x="0" y="0"/>
          <a:chExt cx="0" cy="0"/>
        </a:xfrm>
      </p:grpSpPr>
      <p:sp>
        <p:nvSpPr>
          <p:cNvPr id="121" name="Google Shape;121;p25"/>
          <p:cNvSpPr/>
          <p:nvPr/>
        </p:nvSpPr>
        <p:spPr>
          <a:xfrm>
            <a:off x="0" y="3927784"/>
            <a:ext cx="9144900" cy="1215300"/>
          </a:xfrm>
          <a:prstGeom prst="rect">
            <a:avLst/>
          </a:prstGeom>
          <a:solidFill>
            <a:srgbClr val="29235C"/>
          </a:solidFill>
          <a:ln>
            <a:noFill/>
          </a:ln>
        </p:spPr>
        <p:txBody>
          <a:bodyPr anchorCtr="0" anchor="ctr" bIns="25725" lIns="51475" spcFirstLastPara="1" rIns="51475" wrap="square" tIns="25725">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22" name="Google Shape;122;p25"/>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3" name="Google Shape;123;p25"/>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4" name="Google Shape;124;p25"/>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125" name="Shape 125"/>
        <p:cNvGrpSpPr/>
        <p:nvPr/>
      </p:nvGrpSpPr>
      <p:grpSpPr>
        <a:xfrm>
          <a:off x="0" y="0"/>
          <a:ext cx="0" cy="0"/>
          <a:chOff x="0" y="0"/>
          <a:chExt cx="0" cy="0"/>
        </a:xfrm>
      </p:grpSpPr>
      <p:sp>
        <p:nvSpPr>
          <p:cNvPr id="126" name="Google Shape;126;p26"/>
          <p:cNvSpPr txBox="1"/>
          <p:nvPr>
            <p:ph type="ctrTitle"/>
          </p:nvPr>
        </p:nvSpPr>
        <p:spPr>
          <a:xfrm>
            <a:off x="685865" y="1594448"/>
            <a:ext cx="77730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7" name="Google Shape;127;p26"/>
          <p:cNvSpPr txBox="1"/>
          <p:nvPr>
            <p:ph idx="1" type="subTitle"/>
          </p:nvPr>
        </p:nvSpPr>
        <p:spPr>
          <a:xfrm>
            <a:off x="1371731" y="2880293"/>
            <a:ext cx="64014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8" name="Google Shape;128;p26"/>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29" name="Google Shape;129;p26"/>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0" name="Google Shape;130;p26"/>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131" name="Shape 131"/>
        <p:cNvGrpSpPr/>
        <p:nvPr/>
      </p:nvGrpSpPr>
      <p:grpSpPr>
        <a:xfrm>
          <a:off x="0" y="0"/>
          <a:ext cx="0" cy="0"/>
          <a:chOff x="0" y="0"/>
          <a:chExt cx="0" cy="0"/>
        </a:xfrm>
      </p:grpSpPr>
      <p:sp>
        <p:nvSpPr>
          <p:cNvPr id="132" name="Google Shape;132;p27"/>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3" name="Google Shape;133;p27"/>
          <p:cNvSpPr txBox="1"/>
          <p:nvPr>
            <p:ph idx="1" type="body"/>
          </p:nvPr>
        </p:nvSpPr>
        <p:spPr>
          <a:xfrm>
            <a:off x="457244"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4" name="Google Shape;134;p27"/>
          <p:cNvSpPr txBox="1"/>
          <p:nvPr>
            <p:ph idx="2" type="body"/>
          </p:nvPr>
        </p:nvSpPr>
        <p:spPr>
          <a:xfrm>
            <a:off x="4709610" y="1182978"/>
            <a:ext cx="3978000" cy="146700"/>
          </a:xfrm>
          <a:prstGeom prst="rect">
            <a:avLst/>
          </a:prstGeom>
          <a:noFill/>
          <a:ln>
            <a:noFill/>
          </a:ln>
        </p:spPr>
        <p:txBody>
          <a:bodyPr anchorCtr="0" anchor="t" bIns="0" lIns="0" spcFirstLastPara="1" rIns="0" wrap="square" tIns="0">
            <a:sp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135" name="Google Shape;135;p27"/>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6" name="Google Shape;136;p27"/>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37" name="Google Shape;137;p27"/>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spTree>
      <p:nvGrpSpPr>
        <p:cNvPr id="144" name="Shape 144"/>
        <p:cNvGrpSpPr/>
        <p:nvPr/>
      </p:nvGrpSpPr>
      <p:grpSpPr>
        <a:xfrm>
          <a:off x="0" y="0"/>
          <a:ext cx="0" cy="0"/>
          <a:chOff x="0" y="0"/>
          <a:chExt cx="0" cy="0"/>
        </a:xfrm>
      </p:grpSpPr>
      <p:sp>
        <p:nvSpPr>
          <p:cNvPr id="145" name="Google Shape;145;p29"/>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6" name="Google Shape;146;p29"/>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47" name="Google Shape;147;p29"/>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tle and Content">
  <p:cSld name="8_Title and Content">
    <p:spTree>
      <p:nvGrpSpPr>
        <p:cNvPr id="148" name="Shape 148"/>
        <p:cNvGrpSpPr/>
        <p:nvPr/>
      </p:nvGrpSpPr>
      <p:grpSpPr>
        <a:xfrm>
          <a:off x="0" y="0"/>
          <a:ext cx="0" cy="0"/>
          <a:chOff x="0" y="0"/>
          <a:chExt cx="0" cy="0"/>
        </a:xfrm>
      </p:grpSpPr>
      <p:sp>
        <p:nvSpPr>
          <p:cNvPr id="149" name="Google Shape;149;p30"/>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sp>
        <p:nvSpPr>
          <p:cNvPr id="150" name="Google Shape;150;p30"/>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1" name="Google Shape;151;p30"/>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2" name="Google Shape;152;p30"/>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53" name="Google Shape;153;p30"/>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54" name="Shape 154"/>
        <p:cNvGrpSpPr/>
        <p:nvPr/>
      </p:nvGrpSpPr>
      <p:grpSpPr>
        <a:xfrm>
          <a:off x="0" y="0"/>
          <a:ext cx="0" cy="0"/>
          <a:chOff x="0" y="0"/>
          <a:chExt cx="0" cy="0"/>
        </a:xfrm>
      </p:grpSpPr>
      <p:sp>
        <p:nvSpPr>
          <p:cNvPr id="155" name="Google Shape;155;p31"/>
          <p:cNvSpPr/>
          <p:nvPr/>
        </p:nvSpPr>
        <p:spPr>
          <a:xfrm>
            <a:off x="0" y="0"/>
            <a:ext cx="91449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rgbClr val="FFE006"/>
              </a:solidFill>
              <a:latin typeface="Calibri"/>
              <a:ea typeface="Calibri"/>
              <a:cs typeface="Calibri"/>
              <a:sym typeface="Calibri"/>
            </a:endParaRPr>
          </a:p>
        </p:txBody>
      </p:sp>
      <p:pic>
        <p:nvPicPr>
          <p:cNvPr id="156" name="Google Shape;156;p31"/>
          <p:cNvPicPr preferRelativeResize="0"/>
          <p:nvPr/>
        </p:nvPicPr>
        <p:blipFill rotWithShape="1">
          <a:blip r:embed="rId2">
            <a:alphaModFix/>
          </a:blip>
          <a:srcRect b="0" l="0" r="0" t="0"/>
          <a:stretch/>
        </p:blipFill>
        <p:spPr>
          <a:xfrm>
            <a:off x="5843526" y="291728"/>
            <a:ext cx="4122856" cy="4239441"/>
          </a:xfrm>
          <a:prstGeom prst="rect">
            <a:avLst/>
          </a:prstGeom>
          <a:noFill/>
          <a:ln>
            <a:noFill/>
          </a:ln>
        </p:spPr>
      </p:pic>
      <p:sp>
        <p:nvSpPr>
          <p:cNvPr id="157" name="Google Shape;157;p31"/>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8" name="Google Shape;158;p31"/>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59" name="Google Shape;159;p31"/>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0" name="Google Shape;160;p31"/>
          <p:cNvPicPr preferRelativeResize="0"/>
          <p:nvPr/>
        </p:nvPicPr>
        <p:blipFill rotWithShape="1">
          <a:blip r:embed="rId3">
            <a:alphaModFix/>
          </a:blip>
          <a:srcRect b="0" l="0" r="0" t="0"/>
          <a:stretch/>
        </p:blipFill>
        <p:spPr>
          <a:xfrm>
            <a:off x="3384218" y="4344325"/>
            <a:ext cx="1890590" cy="436291"/>
          </a:xfrm>
          <a:prstGeom prst="rect">
            <a:avLst/>
          </a:prstGeom>
          <a:noFill/>
          <a:ln>
            <a:noFill/>
          </a:ln>
        </p:spPr>
      </p:pic>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7_Title and Content">
  <p:cSld name="7_Title and Content">
    <p:spTree>
      <p:nvGrpSpPr>
        <p:cNvPr id="161" name="Shape 161"/>
        <p:cNvGrpSpPr/>
        <p:nvPr/>
      </p:nvGrpSpPr>
      <p:grpSpPr>
        <a:xfrm>
          <a:off x="0" y="0"/>
          <a:ext cx="0" cy="0"/>
          <a:chOff x="0" y="0"/>
          <a:chExt cx="0" cy="0"/>
        </a:xfrm>
      </p:grpSpPr>
      <p:sp>
        <p:nvSpPr>
          <p:cNvPr id="162" name="Google Shape;162;p32"/>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pic>
        <p:nvPicPr>
          <p:cNvPr id="163" name="Google Shape;163;p32"/>
          <p:cNvPicPr preferRelativeResize="0"/>
          <p:nvPr/>
        </p:nvPicPr>
        <p:blipFill rotWithShape="1">
          <a:blip r:embed="rId2">
            <a:alphaModFix amt="21000"/>
          </a:blip>
          <a:srcRect b="0" l="0" r="0" t="0"/>
          <a:stretch/>
        </p:blipFill>
        <p:spPr>
          <a:xfrm>
            <a:off x="5843526" y="291728"/>
            <a:ext cx="4122856" cy="4239441"/>
          </a:xfrm>
          <a:prstGeom prst="rect">
            <a:avLst/>
          </a:prstGeom>
          <a:noFill/>
          <a:ln>
            <a:noFill/>
          </a:ln>
        </p:spPr>
      </p:pic>
      <p:sp>
        <p:nvSpPr>
          <p:cNvPr id="164" name="Google Shape;164;p32"/>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5" name="Google Shape;165;p32"/>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66" name="Google Shape;166;p32"/>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67" name="Google Shape;167;p32"/>
          <p:cNvPicPr preferRelativeResize="0"/>
          <p:nvPr/>
        </p:nvPicPr>
        <p:blipFill rotWithShape="1">
          <a:blip r:embed="rId3">
            <a:alphaModFix/>
          </a:blip>
          <a:srcRect b="0" l="0" r="0" t="0"/>
          <a:stretch/>
        </p:blipFill>
        <p:spPr>
          <a:xfrm>
            <a:off x="3109257" y="3714069"/>
            <a:ext cx="2201850" cy="940271"/>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spTree>
      <p:nvGrpSpPr>
        <p:cNvPr id="168" name="Shape 168"/>
        <p:cNvGrpSpPr/>
        <p:nvPr/>
      </p:nvGrpSpPr>
      <p:grpSpPr>
        <a:xfrm>
          <a:off x="0" y="0"/>
          <a:ext cx="0" cy="0"/>
          <a:chOff x="0" y="0"/>
          <a:chExt cx="0" cy="0"/>
        </a:xfrm>
      </p:grpSpPr>
      <p:sp>
        <p:nvSpPr>
          <p:cNvPr id="169" name="Google Shape;169;p33"/>
          <p:cNvSpPr/>
          <p:nvPr/>
        </p:nvSpPr>
        <p:spPr>
          <a:xfrm>
            <a:off x="7244491" y="0"/>
            <a:ext cx="19005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0" name="Google Shape;170;p33"/>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1" name="Google Shape;171;p33"/>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2" name="Google Shape;172;p33"/>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3" name="Google Shape;173;p33"/>
          <p:cNvPicPr preferRelativeResize="0"/>
          <p:nvPr/>
        </p:nvPicPr>
        <p:blipFill rotWithShape="1">
          <a:blip r:embed="rId2">
            <a:alphaModFix/>
          </a:blip>
          <a:srcRect b="0" l="0" r="0" t="0"/>
          <a:stretch/>
        </p:blipFill>
        <p:spPr>
          <a:xfrm>
            <a:off x="5908463" y="214115"/>
            <a:ext cx="4253120" cy="4373388"/>
          </a:xfrm>
          <a:prstGeom prst="rect">
            <a:avLst/>
          </a:prstGeom>
          <a:noFill/>
          <a:ln>
            <a:noFill/>
          </a:ln>
        </p:spPr>
      </p:pic>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spTree>
      <p:nvGrpSpPr>
        <p:cNvPr id="174" name="Shape 174"/>
        <p:cNvGrpSpPr/>
        <p:nvPr/>
      </p:nvGrpSpPr>
      <p:grpSpPr>
        <a:xfrm>
          <a:off x="0" y="0"/>
          <a:ext cx="0" cy="0"/>
          <a:chOff x="0" y="0"/>
          <a:chExt cx="0" cy="0"/>
        </a:xfrm>
      </p:grpSpPr>
      <p:sp>
        <p:nvSpPr>
          <p:cNvPr id="175" name="Google Shape;175;p34"/>
          <p:cNvSpPr/>
          <p:nvPr/>
        </p:nvSpPr>
        <p:spPr>
          <a:xfrm>
            <a:off x="4434227" y="0"/>
            <a:ext cx="47106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76" name="Google Shape;176;p34"/>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7" name="Google Shape;177;p34"/>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78" name="Google Shape;178;p34"/>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79" name="Google Shape;179;p34"/>
          <p:cNvPicPr preferRelativeResize="0"/>
          <p:nvPr/>
        </p:nvPicPr>
        <p:blipFill rotWithShape="1">
          <a:blip r:embed="rId2">
            <a:alphaModFix amt="13000"/>
          </a:blip>
          <a:srcRect b="0" l="0" r="0" t="0"/>
          <a:stretch/>
        </p:blipFill>
        <p:spPr>
          <a:xfrm>
            <a:off x="1505319" y="175691"/>
            <a:ext cx="4660219" cy="4791999"/>
          </a:xfrm>
          <a:prstGeom prst="rect">
            <a:avLst/>
          </a:prstGeom>
          <a:noFill/>
          <a:ln>
            <a:noFill/>
          </a:ln>
        </p:spPr>
      </p:pic>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Title and Content">
  <p:cSld name="9_Title and Content">
    <p:spTree>
      <p:nvGrpSpPr>
        <p:cNvPr id="180" name="Shape 180"/>
        <p:cNvGrpSpPr/>
        <p:nvPr/>
      </p:nvGrpSpPr>
      <p:grpSpPr>
        <a:xfrm>
          <a:off x="0" y="0"/>
          <a:ext cx="0" cy="0"/>
          <a:chOff x="0" y="0"/>
          <a:chExt cx="0" cy="0"/>
        </a:xfrm>
      </p:grpSpPr>
      <p:sp>
        <p:nvSpPr>
          <p:cNvPr id="181" name="Google Shape;181;p35"/>
          <p:cNvSpPr/>
          <p:nvPr/>
        </p:nvSpPr>
        <p:spPr>
          <a:xfrm>
            <a:off x="0" y="0"/>
            <a:ext cx="91449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2" name="Google Shape;182;p35"/>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3" name="Google Shape;183;p35"/>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84" name="Google Shape;184;p35"/>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85" name="Google Shape;185;p35"/>
          <p:cNvPicPr preferRelativeResize="0"/>
          <p:nvPr/>
        </p:nvPicPr>
        <p:blipFill rotWithShape="1">
          <a:blip r:embed="rId2">
            <a:alphaModFix amt="24000"/>
          </a:blip>
          <a:srcRect b="0" l="0" r="0" t="0"/>
          <a:stretch/>
        </p:blipFill>
        <p:spPr>
          <a:xfrm>
            <a:off x="1508904" y="47024"/>
            <a:ext cx="4660219" cy="4791999"/>
          </a:xfrm>
          <a:prstGeom prst="rect">
            <a:avLst/>
          </a:prstGeom>
          <a:noFill/>
          <a:ln>
            <a:noFill/>
          </a:ln>
        </p:spPr>
      </p:pic>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spTree>
      <p:nvGrpSpPr>
        <p:cNvPr id="186" name="Shape 186"/>
        <p:cNvGrpSpPr/>
        <p:nvPr/>
      </p:nvGrpSpPr>
      <p:grpSpPr>
        <a:xfrm>
          <a:off x="0" y="0"/>
          <a:ext cx="0" cy="0"/>
          <a:chOff x="0" y="0"/>
          <a:chExt cx="0" cy="0"/>
        </a:xfrm>
      </p:grpSpPr>
      <p:sp>
        <p:nvSpPr>
          <p:cNvPr id="187" name="Google Shape;187;p36"/>
          <p:cNvSpPr/>
          <p:nvPr/>
        </p:nvSpPr>
        <p:spPr>
          <a:xfrm>
            <a:off x="0" y="0"/>
            <a:ext cx="5908500" cy="5143500"/>
          </a:xfrm>
          <a:prstGeom prst="rect">
            <a:avLst/>
          </a:prstGeom>
          <a:solidFill>
            <a:srgbClr val="FFE006"/>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8" name="Google Shape;188;p36"/>
          <p:cNvSpPr/>
          <p:nvPr/>
        </p:nvSpPr>
        <p:spPr>
          <a:xfrm>
            <a:off x="5355625" y="0"/>
            <a:ext cx="3789000" cy="5143500"/>
          </a:xfrm>
          <a:prstGeom prst="rect">
            <a:avLst/>
          </a:prstGeom>
          <a:solidFill>
            <a:schemeClr val="dk1"/>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89" name="Google Shape;189;p36"/>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0" name="Google Shape;190;p36"/>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1" name="Google Shape;191;p36"/>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6_Title and Content">
  <p:cSld name="6_Title and Content">
    <p:spTree>
      <p:nvGrpSpPr>
        <p:cNvPr id="192" name="Shape 192"/>
        <p:cNvGrpSpPr/>
        <p:nvPr/>
      </p:nvGrpSpPr>
      <p:grpSpPr>
        <a:xfrm>
          <a:off x="0" y="0"/>
          <a:ext cx="0" cy="0"/>
          <a:chOff x="0" y="0"/>
          <a:chExt cx="0" cy="0"/>
        </a:xfrm>
      </p:grpSpPr>
      <p:sp>
        <p:nvSpPr>
          <p:cNvPr id="193" name="Google Shape;193;p37"/>
          <p:cNvSpPr/>
          <p:nvPr/>
        </p:nvSpPr>
        <p:spPr>
          <a:xfrm>
            <a:off x="4434227" y="0"/>
            <a:ext cx="4710600" cy="51435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194" name="Google Shape;194;p37"/>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5" name="Google Shape;195;p37"/>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196" name="Google Shape;196;p37"/>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197" name="Google Shape;197;p37"/>
          <p:cNvPicPr preferRelativeResize="0"/>
          <p:nvPr/>
        </p:nvPicPr>
        <p:blipFill rotWithShape="1">
          <a:blip r:embed="rId2">
            <a:alphaModFix/>
          </a:blip>
          <a:srcRect b="0" l="0" r="0" t="0"/>
          <a:stretch/>
        </p:blipFill>
        <p:spPr>
          <a:xfrm>
            <a:off x="4817672" y="921181"/>
            <a:ext cx="2810912" cy="2890398"/>
          </a:xfrm>
          <a:prstGeom prst="rect">
            <a:avLst/>
          </a:prstGeom>
          <a:noFill/>
          <a:ln>
            <a:noFill/>
          </a:ln>
        </p:spPr>
      </p:pic>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98" name="Shape 198"/>
        <p:cNvGrpSpPr/>
        <p:nvPr/>
      </p:nvGrpSpPr>
      <p:grpSpPr>
        <a:xfrm>
          <a:off x="0" y="0"/>
          <a:ext cx="0" cy="0"/>
          <a:chOff x="0" y="0"/>
          <a:chExt cx="0" cy="0"/>
        </a:xfrm>
      </p:grpSpPr>
      <p:sp>
        <p:nvSpPr>
          <p:cNvPr id="199" name="Google Shape;199;p38"/>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0" name="Google Shape;200;p38"/>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1" name="Google Shape;201;p38"/>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pic>
        <p:nvPicPr>
          <p:cNvPr id="202" name="Google Shape;202;p38"/>
          <p:cNvPicPr preferRelativeResize="0"/>
          <p:nvPr/>
        </p:nvPicPr>
        <p:blipFill rotWithShape="1">
          <a:blip r:embed="rId2">
            <a:alphaModFix amt="7000"/>
          </a:blip>
          <a:srcRect b="0" l="0" r="0" t="0"/>
          <a:stretch/>
        </p:blipFill>
        <p:spPr>
          <a:xfrm>
            <a:off x="1854314" y="500449"/>
            <a:ext cx="4028566" cy="4142484"/>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5_Title and Content">
  <p:cSld name="5_Title and Content">
    <p:spTree>
      <p:nvGrpSpPr>
        <p:cNvPr id="203" name="Shape 203"/>
        <p:cNvGrpSpPr/>
        <p:nvPr/>
      </p:nvGrpSpPr>
      <p:grpSpPr>
        <a:xfrm>
          <a:off x="0" y="0"/>
          <a:ext cx="0" cy="0"/>
          <a:chOff x="0" y="0"/>
          <a:chExt cx="0" cy="0"/>
        </a:xfrm>
      </p:grpSpPr>
      <p:sp>
        <p:nvSpPr>
          <p:cNvPr id="204" name="Google Shape;204;p39"/>
          <p:cNvSpPr/>
          <p:nvPr/>
        </p:nvSpPr>
        <p:spPr>
          <a:xfrm>
            <a:off x="0" y="3927784"/>
            <a:ext cx="9144900" cy="1215300"/>
          </a:xfrm>
          <a:prstGeom prst="rect">
            <a:avLst/>
          </a:prstGeom>
          <a:solidFill>
            <a:srgbClr val="29235C"/>
          </a:solidFill>
          <a:ln>
            <a:noFill/>
          </a:ln>
        </p:spPr>
        <p:txBody>
          <a:bodyPr anchorCtr="0" anchor="ctr" bIns="25750" lIns="51525" spcFirstLastPara="1" rIns="51525" wrap="square" tIns="25750">
            <a:noAutofit/>
          </a:bodyPr>
          <a:lstStyle/>
          <a:p>
            <a:pPr indent="0" lvl="0" marL="0" marR="0" rtl="0" algn="ctr">
              <a:lnSpc>
                <a:spcPct val="100000"/>
              </a:lnSpc>
              <a:spcBef>
                <a:spcPts val="0"/>
              </a:spcBef>
              <a:spcAft>
                <a:spcPts val="0"/>
              </a:spcAft>
              <a:buClr>
                <a:srgbClr val="000000"/>
              </a:buClr>
              <a:buSzPts val="1000"/>
              <a:buFont typeface="Arial"/>
              <a:buNone/>
            </a:pPr>
            <a:r>
              <a:t/>
            </a:r>
            <a:endParaRPr b="0" i="0" sz="1000" u="none" cap="none" strike="noStrike">
              <a:solidFill>
                <a:schemeClr val="lt1"/>
              </a:solidFill>
              <a:latin typeface="Calibri"/>
              <a:ea typeface="Calibri"/>
              <a:cs typeface="Calibri"/>
              <a:sym typeface="Calibri"/>
            </a:endParaRPr>
          </a:p>
        </p:txBody>
      </p:sp>
      <p:sp>
        <p:nvSpPr>
          <p:cNvPr id="205" name="Google Shape;205;p39"/>
          <p:cNvSpPr txBox="1"/>
          <p:nvPr>
            <p:ph idx="11" type="ftr"/>
          </p:nvPr>
        </p:nvSpPr>
        <p:spPr>
          <a:xfrm>
            <a:off x="3109257" y="4783344"/>
            <a:ext cx="2926500" cy="1332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6" name="Google Shape;206;p39"/>
          <p:cNvSpPr txBox="1"/>
          <p:nvPr>
            <p:ph idx="10" type="dt"/>
          </p:nvPr>
        </p:nvSpPr>
        <p:spPr>
          <a:xfrm>
            <a:off x="457244" y="4783344"/>
            <a:ext cx="2103300" cy="1332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0" i="0">
                <a:solidFill>
                  <a:srgbClr val="888888"/>
                </a:solidFill>
                <a:latin typeface="Gill Sans"/>
                <a:ea typeface="Gill Sans"/>
                <a:cs typeface="Gill Sans"/>
                <a:sym typeface="Gill Sans"/>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07" name="Google Shape;207;p39"/>
          <p:cNvSpPr txBox="1"/>
          <p:nvPr>
            <p:ph idx="12" type="sldNum"/>
          </p:nvPr>
        </p:nvSpPr>
        <p:spPr>
          <a:xfrm>
            <a:off x="6584309" y="4783344"/>
            <a:ext cx="2103300" cy="1332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obj">
  <p:cSld name="OBJECT">
    <p:spTree>
      <p:nvGrpSpPr>
        <p:cNvPr id="208" name="Shape 208"/>
        <p:cNvGrpSpPr/>
        <p:nvPr/>
      </p:nvGrpSpPr>
      <p:grpSpPr>
        <a:xfrm>
          <a:off x="0" y="0"/>
          <a:ext cx="0" cy="0"/>
          <a:chOff x="0" y="0"/>
          <a:chExt cx="0" cy="0"/>
        </a:xfrm>
      </p:grpSpPr>
      <p:sp>
        <p:nvSpPr>
          <p:cNvPr id="209" name="Google Shape;209;p40"/>
          <p:cNvSpPr txBox="1"/>
          <p:nvPr>
            <p:ph type="ctrTitle"/>
          </p:nvPr>
        </p:nvSpPr>
        <p:spPr>
          <a:xfrm>
            <a:off x="685865" y="1594448"/>
            <a:ext cx="7773000" cy="10800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0" name="Google Shape;210;p40"/>
          <p:cNvSpPr txBox="1"/>
          <p:nvPr>
            <p:ph idx="1" type="subTitle"/>
          </p:nvPr>
        </p:nvSpPr>
        <p:spPr>
          <a:xfrm>
            <a:off x="1371731" y="2880293"/>
            <a:ext cx="6401400" cy="12858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1" name="Google Shape;211;p40"/>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2" name="Google Shape;212;p40"/>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3" name="Google Shape;213;p40"/>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p:cSld name="Two Content">
    <p:spTree>
      <p:nvGrpSpPr>
        <p:cNvPr id="214" name="Shape 214"/>
        <p:cNvGrpSpPr/>
        <p:nvPr/>
      </p:nvGrpSpPr>
      <p:grpSpPr>
        <a:xfrm>
          <a:off x="0" y="0"/>
          <a:ext cx="0" cy="0"/>
          <a:chOff x="0" y="0"/>
          <a:chExt cx="0" cy="0"/>
        </a:xfrm>
      </p:grpSpPr>
      <p:sp>
        <p:nvSpPr>
          <p:cNvPr id="215" name="Google Shape;215;p41"/>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6" name="Google Shape;216;p41"/>
          <p:cNvSpPr txBox="1"/>
          <p:nvPr>
            <p:ph idx="1" type="body"/>
          </p:nvPr>
        </p:nvSpPr>
        <p:spPr>
          <a:xfrm>
            <a:off x="457244"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7" name="Google Shape;217;p41"/>
          <p:cNvSpPr txBox="1"/>
          <p:nvPr>
            <p:ph idx="2" type="body"/>
          </p:nvPr>
        </p:nvSpPr>
        <p:spPr>
          <a:xfrm>
            <a:off x="4709610" y="1182978"/>
            <a:ext cx="3978000" cy="3394500"/>
          </a:xfrm>
          <a:prstGeom prst="rect">
            <a:avLst/>
          </a:prstGeom>
          <a:noFill/>
          <a:ln>
            <a:noFill/>
          </a:ln>
        </p:spPr>
        <p:txBody>
          <a:bodyPr anchorCtr="0" anchor="t" bIns="0" lIns="0" spcFirstLastPara="1" rIns="0" wrap="square" tIns="0">
            <a:noAutofit/>
          </a:bodyPr>
          <a:lstStyle>
            <a:lvl1pPr indent="-228600" lvl="0" marL="457200" rtl="0" algn="l">
              <a:lnSpc>
                <a:spcPct val="100000"/>
              </a:lnSpc>
              <a:spcBef>
                <a:spcPts val="0"/>
              </a:spcBef>
              <a:spcAft>
                <a:spcPts val="0"/>
              </a:spcAft>
              <a:buSzPts val="800"/>
              <a:buNone/>
              <a:defRPr/>
            </a:lvl1pPr>
            <a:lvl2pPr indent="-228600" lvl="1" marL="914400" rtl="0" algn="l">
              <a:lnSpc>
                <a:spcPct val="100000"/>
              </a:lnSpc>
              <a:spcBef>
                <a:spcPts val="0"/>
              </a:spcBef>
              <a:spcAft>
                <a:spcPts val="0"/>
              </a:spcAft>
              <a:buSzPts val="800"/>
              <a:buNone/>
              <a:defRPr/>
            </a:lvl2pPr>
            <a:lvl3pPr indent="-228600" lvl="2" marL="1371600" rtl="0" algn="l">
              <a:lnSpc>
                <a:spcPct val="100000"/>
              </a:lnSpc>
              <a:spcBef>
                <a:spcPts val="0"/>
              </a:spcBef>
              <a:spcAft>
                <a:spcPts val="0"/>
              </a:spcAft>
              <a:buSzPts val="800"/>
              <a:buNone/>
              <a:defRPr/>
            </a:lvl3pPr>
            <a:lvl4pPr indent="-228600" lvl="3" marL="1828800" rtl="0" algn="l">
              <a:lnSpc>
                <a:spcPct val="100000"/>
              </a:lnSpc>
              <a:spcBef>
                <a:spcPts val="0"/>
              </a:spcBef>
              <a:spcAft>
                <a:spcPts val="0"/>
              </a:spcAft>
              <a:buSzPts val="800"/>
              <a:buNone/>
              <a:defRPr/>
            </a:lvl4pPr>
            <a:lvl5pPr indent="-228600" lvl="4" marL="2286000" rtl="0" algn="l">
              <a:lnSpc>
                <a:spcPct val="100000"/>
              </a:lnSpc>
              <a:spcBef>
                <a:spcPts val="0"/>
              </a:spcBef>
              <a:spcAft>
                <a:spcPts val="0"/>
              </a:spcAft>
              <a:buSzPts val="800"/>
              <a:buNone/>
              <a:defRPr/>
            </a:lvl5pPr>
            <a:lvl6pPr indent="-228600" lvl="5" marL="2743200" rtl="0" algn="l">
              <a:lnSpc>
                <a:spcPct val="100000"/>
              </a:lnSpc>
              <a:spcBef>
                <a:spcPts val="0"/>
              </a:spcBef>
              <a:spcAft>
                <a:spcPts val="0"/>
              </a:spcAft>
              <a:buSzPts val="800"/>
              <a:buNone/>
              <a:defRPr/>
            </a:lvl6pPr>
            <a:lvl7pPr indent="-228600" lvl="6" marL="3200400" rtl="0" algn="l">
              <a:lnSpc>
                <a:spcPct val="100000"/>
              </a:lnSpc>
              <a:spcBef>
                <a:spcPts val="0"/>
              </a:spcBef>
              <a:spcAft>
                <a:spcPts val="0"/>
              </a:spcAft>
              <a:buSzPts val="800"/>
              <a:buNone/>
              <a:defRPr/>
            </a:lvl7pPr>
            <a:lvl8pPr indent="-228600" lvl="7" marL="3657600" rtl="0" algn="l">
              <a:lnSpc>
                <a:spcPct val="100000"/>
              </a:lnSpc>
              <a:spcBef>
                <a:spcPts val="0"/>
              </a:spcBef>
              <a:spcAft>
                <a:spcPts val="0"/>
              </a:spcAft>
              <a:buSzPts val="800"/>
              <a:buNone/>
              <a:defRPr/>
            </a:lvl8pPr>
            <a:lvl9pPr indent="-228600" lvl="8" marL="4114800" rtl="0" algn="l">
              <a:lnSpc>
                <a:spcPct val="100000"/>
              </a:lnSpc>
              <a:spcBef>
                <a:spcPts val="0"/>
              </a:spcBef>
              <a:spcAft>
                <a:spcPts val="0"/>
              </a:spcAft>
              <a:buSzPts val="800"/>
              <a:buNone/>
              <a:defRPr/>
            </a:lvl9pPr>
          </a:lstStyle>
          <a:p/>
        </p:txBody>
      </p:sp>
      <p:sp>
        <p:nvSpPr>
          <p:cNvPr id="218" name="Google Shape;218;p41"/>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19" name="Google Shape;219;p41"/>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0" name="Google Shape;220;p41"/>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p:cSld name="Title Only">
    <p:spTree>
      <p:nvGrpSpPr>
        <p:cNvPr id="221" name="Shape 221"/>
        <p:cNvGrpSpPr/>
        <p:nvPr/>
      </p:nvGrpSpPr>
      <p:grpSpPr>
        <a:xfrm>
          <a:off x="0" y="0"/>
          <a:ext cx="0" cy="0"/>
          <a:chOff x="0" y="0"/>
          <a:chExt cx="0" cy="0"/>
        </a:xfrm>
      </p:grpSpPr>
      <p:sp>
        <p:nvSpPr>
          <p:cNvPr id="222" name="Google Shape;222;p42"/>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b="1" i="0" sz="1900" u="sng">
                <a:solidFill>
                  <a:srgbClr val="231F20"/>
                </a:solidFill>
                <a:latin typeface="Arial"/>
                <a:ea typeface="Arial"/>
                <a:cs typeface="Arial"/>
                <a:sym typeface="Aria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3" name="Google Shape;223;p42"/>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rtl="0" algn="ctr">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4" name="Google Shape;224;p42"/>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rtl="0" algn="l">
              <a:lnSpc>
                <a:spcPct val="100000"/>
              </a:lnSpc>
              <a:spcBef>
                <a:spcPts val="0"/>
              </a:spcBef>
              <a:spcAft>
                <a:spcPts val="0"/>
              </a:spcAft>
              <a:buSzPts val="800"/>
              <a:buNone/>
              <a:defRPr>
                <a:solidFill>
                  <a:srgbClr val="888888"/>
                </a:solidFill>
              </a:defRPr>
            </a:lvl1pPr>
            <a:lvl2pPr lvl="1" rtl="0" algn="l">
              <a:lnSpc>
                <a:spcPct val="100000"/>
              </a:lnSpc>
              <a:spcBef>
                <a:spcPts val="0"/>
              </a:spcBef>
              <a:spcAft>
                <a:spcPts val="0"/>
              </a:spcAft>
              <a:buSzPts val="800"/>
              <a:buNone/>
              <a:defRPr/>
            </a:lvl2pPr>
            <a:lvl3pPr lvl="2" rtl="0" algn="l">
              <a:lnSpc>
                <a:spcPct val="100000"/>
              </a:lnSpc>
              <a:spcBef>
                <a:spcPts val="0"/>
              </a:spcBef>
              <a:spcAft>
                <a:spcPts val="0"/>
              </a:spcAft>
              <a:buSzPts val="800"/>
              <a:buNone/>
              <a:defRPr/>
            </a:lvl3pPr>
            <a:lvl4pPr lvl="3" rtl="0" algn="l">
              <a:lnSpc>
                <a:spcPct val="100000"/>
              </a:lnSpc>
              <a:spcBef>
                <a:spcPts val="0"/>
              </a:spcBef>
              <a:spcAft>
                <a:spcPts val="0"/>
              </a:spcAft>
              <a:buSzPts val="800"/>
              <a:buNone/>
              <a:defRPr/>
            </a:lvl4pPr>
            <a:lvl5pPr lvl="4" rtl="0" algn="l">
              <a:lnSpc>
                <a:spcPct val="100000"/>
              </a:lnSpc>
              <a:spcBef>
                <a:spcPts val="0"/>
              </a:spcBef>
              <a:spcAft>
                <a:spcPts val="0"/>
              </a:spcAft>
              <a:buSzPts val="800"/>
              <a:buNone/>
              <a:defRPr/>
            </a:lvl5pPr>
            <a:lvl6pPr lvl="5" rtl="0" algn="l">
              <a:lnSpc>
                <a:spcPct val="100000"/>
              </a:lnSpc>
              <a:spcBef>
                <a:spcPts val="0"/>
              </a:spcBef>
              <a:spcAft>
                <a:spcPts val="0"/>
              </a:spcAft>
              <a:buSzPts val="800"/>
              <a:buNone/>
              <a:defRPr/>
            </a:lvl6pPr>
            <a:lvl7pPr lvl="6" rtl="0" algn="l">
              <a:lnSpc>
                <a:spcPct val="100000"/>
              </a:lnSpc>
              <a:spcBef>
                <a:spcPts val="0"/>
              </a:spcBef>
              <a:spcAft>
                <a:spcPts val="0"/>
              </a:spcAft>
              <a:buSzPts val="800"/>
              <a:buNone/>
              <a:defRPr/>
            </a:lvl7pPr>
            <a:lvl8pPr lvl="7" rtl="0" algn="l">
              <a:lnSpc>
                <a:spcPct val="100000"/>
              </a:lnSpc>
              <a:spcBef>
                <a:spcPts val="0"/>
              </a:spcBef>
              <a:spcAft>
                <a:spcPts val="0"/>
              </a:spcAft>
              <a:buSzPts val="800"/>
              <a:buNone/>
              <a:defRPr/>
            </a:lvl8pPr>
            <a:lvl9pPr lvl="8" rtl="0" algn="l">
              <a:lnSpc>
                <a:spcPct val="100000"/>
              </a:lnSpc>
              <a:spcBef>
                <a:spcPts val="0"/>
              </a:spcBef>
              <a:spcAft>
                <a:spcPts val="0"/>
              </a:spcAft>
              <a:buSzPts val="800"/>
              <a:buNone/>
              <a:defRPr/>
            </a:lvl9pPr>
          </a:lstStyle>
          <a:p/>
        </p:txBody>
      </p:sp>
      <p:sp>
        <p:nvSpPr>
          <p:cNvPr id="225" name="Google Shape;225;p42"/>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fi"/>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theme" Target="../theme/theme1.xml"/><Relationship Id="rId14" Type="http://schemas.openxmlformats.org/officeDocument/2006/relationships/slideLayout" Target="../slideLayouts/slideLayout2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6.xml"/><Relationship Id="rId10" Type="http://schemas.openxmlformats.org/officeDocument/2006/relationships/slideLayout" Target="../slideLayouts/slideLayout35.xml"/><Relationship Id="rId13" Type="http://schemas.openxmlformats.org/officeDocument/2006/relationships/slideLayout" Target="../slideLayouts/slideLayout38.xml"/><Relationship Id="rId12" Type="http://schemas.openxmlformats.org/officeDocument/2006/relationships/slideLayout" Target="../slideLayouts/slideLayout37.xml"/><Relationship Id="rId1" Type="http://schemas.openxmlformats.org/officeDocument/2006/relationships/slideLayout" Target="../slideLayouts/slideLayout26.xml"/><Relationship Id="rId2" Type="http://schemas.openxmlformats.org/officeDocument/2006/relationships/slideLayout" Target="../slideLayouts/slideLayout27.xml"/><Relationship Id="rId3" Type="http://schemas.openxmlformats.org/officeDocument/2006/relationships/slideLayout" Target="../slideLayouts/slideLayout28.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5" Type="http://schemas.openxmlformats.org/officeDocument/2006/relationships/theme" Target="../theme/theme3.xml"/><Relationship Id="rId14" Type="http://schemas.openxmlformats.org/officeDocument/2006/relationships/slideLayout" Target="../slideLayouts/slideLayout39.xml"/><Relationship Id="rId5" Type="http://schemas.openxmlformats.org/officeDocument/2006/relationships/slideLayout" Target="../slideLayouts/slideLayout30.xml"/><Relationship Id="rId6" Type="http://schemas.openxmlformats.org/officeDocument/2006/relationships/slideLayout" Target="../slideLayouts/slideLayout31.xml"/><Relationship Id="rId7" Type="http://schemas.openxmlformats.org/officeDocument/2006/relationships/slideLayout" Target="../slideLayouts/slideLayout32.xml"/><Relationship Id="rId8"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1442810" y="187654"/>
            <a:ext cx="6259500" cy="2934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52" name="Google Shape;52;p13"/>
          <p:cNvSpPr txBox="1"/>
          <p:nvPr>
            <p:ph idx="1" type="body"/>
          </p:nvPr>
        </p:nvSpPr>
        <p:spPr>
          <a:xfrm>
            <a:off x="457244" y="1182978"/>
            <a:ext cx="8230500" cy="146700"/>
          </a:xfrm>
          <a:prstGeom prst="rect">
            <a:avLst/>
          </a:prstGeom>
          <a:noFill/>
          <a:ln>
            <a:noFill/>
          </a:ln>
        </p:spPr>
        <p:txBody>
          <a:bodyPr anchorCtr="0" anchor="t" bIns="0" lIns="0" spcFirstLastPara="1" rIns="0" wrap="square" tIns="0">
            <a:sp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53" name="Google Shape;53;p13"/>
          <p:cNvSpPr txBox="1"/>
          <p:nvPr>
            <p:ph idx="11" type="ftr"/>
          </p:nvPr>
        </p:nvSpPr>
        <p:spPr>
          <a:xfrm>
            <a:off x="3109257" y="4783344"/>
            <a:ext cx="2926500" cy="146700"/>
          </a:xfrm>
          <a:prstGeom prst="rect">
            <a:avLst/>
          </a:prstGeom>
          <a:noFill/>
          <a:ln>
            <a:noFill/>
          </a:ln>
        </p:spPr>
        <p:txBody>
          <a:bodyPr anchorCtr="0" anchor="t" bIns="0" lIns="0" spcFirstLastPara="1" rIns="0" wrap="square" tIns="0">
            <a:sp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4" name="Google Shape;54;p13"/>
          <p:cNvSpPr txBox="1"/>
          <p:nvPr>
            <p:ph idx="10" type="dt"/>
          </p:nvPr>
        </p:nvSpPr>
        <p:spPr>
          <a:xfrm>
            <a:off x="457244" y="4783344"/>
            <a:ext cx="2103300" cy="146700"/>
          </a:xfrm>
          <a:prstGeom prst="rect">
            <a:avLst/>
          </a:prstGeom>
          <a:noFill/>
          <a:ln>
            <a:noFill/>
          </a:ln>
        </p:spPr>
        <p:txBody>
          <a:bodyPr anchorCtr="0" anchor="t" bIns="0" lIns="0" spcFirstLastPara="1" rIns="0" wrap="square" tIns="0">
            <a:sp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55" name="Google Shape;55;p13"/>
          <p:cNvSpPr txBox="1"/>
          <p:nvPr>
            <p:ph idx="12" type="sldNum"/>
          </p:nvPr>
        </p:nvSpPr>
        <p:spPr>
          <a:xfrm>
            <a:off x="6584309" y="4783344"/>
            <a:ext cx="2103300" cy="153900"/>
          </a:xfrm>
          <a:prstGeom prst="rect">
            <a:avLst/>
          </a:prstGeom>
          <a:noFill/>
          <a:ln>
            <a:noFill/>
          </a:ln>
        </p:spPr>
        <p:txBody>
          <a:bodyPr anchorCtr="0" anchor="t" bIns="0" lIns="0" spcFirstLastPara="1" rIns="0" wrap="square" tIns="0">
            <a:sp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38" name="Shape 138"/>
        <p:cNvGrpSpPr/>
        <p:nvPr/>
      </p:nvGrpSpPr>
      <p:grpSpPr>
        <a:xfrm>
          <a:off x="0" y="0"/>
          <a:ext cx="0" cy="0"/>
          <a:chOff x="0" y="0"/>
          <a:chExt cx="0" cy="0"/>
        </a:xfrm>
      </p:grpSpPr>
      <p:sp>
        <p:nvSpPr>
          <p:cNvPr id="139" name="Google Shape;139;p28"/>
          <p:cNvSpPr txBox="1"/>
          <p:nvPr>
            <p:ph type="title"/>
          </p:nvPr>
        </p:nvSpPr>
        <p:spPr>
          <a:xfrm>
            <a:off x="1442810" y="187654"/>
            <a:ext cx="6259500" cy="2616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1" i="0" sz="1900" u="sng" cap="none" strike="noStrike">
                <a:solidFill>
                  <a:srgbClr val="231F20"/>
                </a:solidFill>
                <a:latin typeface="Arial"/>
                <a:ea typeface="Arial"/>
                <a:cs typeface="Arial"/>
                <a:sym typeface="Arial"/>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Arial"/>
                <a:ea typeface="Arial"/>
                <a:cs typeface="Arial"/>
                <a:sym typeface="Arial"/>
              </a:defRPr>
            </a:lvl9pPr>
          </a:lstStyle>
          <a:p/>
        </p:txBody>
      </p:sp>
      <p:sp>
        <p:nvSpPr>
          <p:cNvPr id="140" name="Google Shape;140;p28"/>
          <p:cNvSpPr txBox="1"/>
          <p:nvPr>
            <p:ph idx="1" type="body"/>
          </p:nvPr>
        </p:nvSpPr>
        <p:spPr>
          <a:xfrm>
            <a:off x="457244" y="1182978"/>
            <a:ext cx="8230500" cy="3394500"/>
          </a:xfrm>
          <a:prstGeom prst="rect">
            <a:avLst/>
          </a:prstGeom>
          <a:noFill/>
          <a:ln>
            <a:noFill/>
          </a:ln>
        </p:spPr>
        <p:txBody>
          <a:bodyPr anchorCtr="0" anchor="t" bIns="0" lIns="0" spcFirstLastPara="1" rIns="0" wrap="square" tIns="0">
            <a:noAutofit/>
          </a:bodyPr>
          <a:lstStyle>
            <a:lvl1pPr indent="-228600" lvl="0" marL="457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800"/>
              <a:buFont typeface="Arial"/>
              <a:buNone/>
              <a:defRPr b="0" i="0" sz="1000" u="none" cap="none" strike="noStrike">
                <a:solidFill>
                  <a:srgbClr val="000000"/>
                </a:solidFill>
                <a:latin typeface="Calibri"/>
                <a:ea typeface="Calibri"/>
                <a:cs typeface="Calibri"/>
                <a:sym typeface="Calibri"/>
              </a:defRPr>
            </a:lvl9pPr>
          </a:lstStyle>
          <a:p/>
        </p:txBody>
      </p:sp>
      <p:sp>
        <p:nvSpPr>
          <p:cNvPr id="141" name="Google Shape;141;p28"/>
          <p:cNvSpPr txBox="1"/>
          <p:nvPr>
            <p:ph idx="11" type="ftr"/>
          </p:nvPr>
        </p:nvSpPr>
        <p:spPr>
          <a:xfrm>
            <a:off x="3109257" y="4783344"/>
            <a:ext cx="2926500" cy="257100"/>
          </a:xfrm>
          <a:prstGeom prst="rect">
            <a:avLst/>
          </a:prstGeom>
          <a:noFill/>
          <a:ln>
            <a:noFill/>
          </a:ln>
        </p:spPr>
        <p:txBody>
          <a:bodyPr anchorCtr="0" anchor="t" bIns="0" lIns="0" spcFirstLastPara="1" rIns="0" wrap="square" tIns="0">
            <a:noAutofit/>
          </a:bodyPr>
          <a:lstStyle>
            <a:lvl1pPr lvl="0" marR="0" rtl="0" algn="ctr">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2" name="Google Shape;142;p28"/>
          <p:cNvSpPr txBox="1"/>
          <p:nvPr>
            <p:ph idx="10" type="dt"/>
          </p:nvPr>
        </p:nvSpPr>
        <p:spPr>
          <a:xfrm>
            <a:off x="457244" y="4783344"/>
            <a:ext cx="2103300" cy="257100"/>
          </a:xfrm>
          <a:prstGeom prst="rect">
            <a:avLst/>
          </a:prstGeom>
          <a:noFill/>
          <a:ln>
            <a:noFill/>
          </a:ln>
        </p:spPr>
        <p:txBody>
          <a:bodyPr anchorCtr="0" anchor="t" bIns="0" lIns="0" spcFirstLastPara="1" rIns="0" wrap="square" tIns="0">
            <a:noAutofit/>
          </a:bodyPr>
          <a:lstStyle>
            <a:lvl1pPr lvl="0" marR="0" rtl="0" algn="l">
              <a:lnSpc>
                <a:spcPct val="100000"/>
              </a:lnSpc>
              <a:spcBef>
                <a:spcPts val="0"/>
              </a:spcBef>
              <a:spcAft>
                <a:spcPts val="0"/>
              </a:spcAft>
              <a:buClr>
                <a:srgbClr val="000000"/>
              </a:buClr>
              <a:buSzPts val="800"/>
              <a:buFont typeface="Arial"/>
              <a:buNone/>
              <a:defRPr b="0" i="0" sz="10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800"/>
              <a:buFont typeface="Arial"/>
              <a:buNone/>
              <a:defRPr b="0" i="0" sz="1000" u="none" cap="none" strike="noStrike">
                <a:solidFill>
                  <a:schemeClr val="dk1"/>
                </a:solidFill>
                <a:latin typeface="Calibri"/>
                <a:ea typeface="Calibri"/>
                <a:cs typeface="Calibri"/>
                <a:sym typeface="Calibri"/>
              </a:defRPr>
            </a:lvl9pPr>
          </a:lstStyle>
          <a:p/>
        </p:txBody>
      </p:sp>
      <p:sp>
        <p:nvSpPr>
          <p:cNvPr id="143" name="Google Shape;143;p28"/>
          <p:cNvSpPr txBox="1"/>
          <p:nvPr>
            <p:ph idx="12" type="sldNum"/>
          </p:nvPr>
        </p:nvSpPr>
        <p:spPr>
          <a:xfrm>
            <a:off x="6584309" y="4783344"/>
            <a:ext cx="2103300" cy="257100"/>
          </a:xfrm>
          <a:prstGeom prst="rect">
            <a:avLst/>
          </a:prstGeom>
          <a:noFill/>
          <a:ln>
            <a:noFill/>
          </a:ln>
        </p:spPr>
        <p:txBody>
          <a:bodyPr anchorCtr="0" anchor="t" bIns="0" lIns="0" spcFirstLastPara="1" rIns="0" wrap="square" tIns="0">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i"/>
              <a:t>‹#›</a:t>
            </a:fld>
            <a:endParaRPr/>
          </a:p>
        </p:txBody>
      </p:sp>
    </p:spTree>
  </p:cSld>
  <p:clrMap accent1="accent1" accent2="accent2" accent3="accent3" accent4="accent4" accent5="accent5" accent6="accent6" bg1="lt1" bg2="dk2" tx1="dk1" tx2="lt2" folHlink="folHlink" hlink="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0.xml"/><Relationship Id="rId3" Type="http://schemas.openxmlformats.org/officeDocument/2006/relationships/image" Target="../media/image3.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11.xml"/><Relationship Id="rId3" Type="http://schemas.openxmlformats.org/officeDocument/2006/relationships/image" Target="../media/image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9.xml"/><Relationship Id="rId2" Type="http://schemas.openxmlformats.org/officeDocument/2006/relationships/notesSlide" Target="../notesSlides/notesSlide13.xml"/><Relationship Id="rId3"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 Id="rId3" Type="http://schemas.openxmlformats.org/officeDocument/2006/relationships/hyperlink" Target="https://www.eratauko.fi/tyokalu/virittaytymisaktiviteetteja/" TargetMode="External"/><Relationship Id="rId4" Type="http://schemas.openxmlformats.org/officeDocument/2006/relationships/hyperlink" Target="https://www.eratauko.fi/tyokalu/ohjaajan-tukimateriaali/"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6.xml"/><Relationship Id="rId3" Type="http://schemas.openxmlformats.org/officeDocument/2006/relationships/hyperlink" Target="https://www.eratauko.fi/tyokalu/pelisaannot-nuorille/" TargetMode="External"/><Relationship Id="rId4" Type="http://schemas.openxmlformats.org/officeDocument/2006/relationships/hyperlink" Target="https://www.eratauko.fi/tyokalu/pelisaannot-nuorille/" TargetMode="External"/><Relationship Id="rId5"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hyperlink" Target="https://www.youtube.com/watch?v=GE-UVtXOJiM"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6.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43"/>
          <p:cNvSpPr txBox="1"/>
          <p:nvPr/>
        </p:nvSpPr>
        <p:spPr>
          <a:xfrm>
            <a:off x="1249493" y="770494"/>
            <a:ext cx="6645900" cy="1396200"/>
          </a:xfrm>
          <a:prstGeom prst="rect">
            <a:avLst/>
          </a:prstGeom>
          <a:noFill/>
          <a:ln>
            <a:noFill/>
          </a:ln>
        </p:spPr>
        <p:txBody>
          <a:bodyPr anchorCtr="0" anchor="t" bIns="25725" lIns="51475" spcFirstLastPara="1" rIns="51475" wrap="square" tIns="25725">
            <a:spAutoFit/>
          </a:bodyPr>
          <a:lstStyle/>
          <a:p>
            <a:pPr indent="0" lvl="0" marL="0" marR="0" rtl="0" algn="l">
              <a:lnSpc>
                <a:spcPct val="100000"/>
              </a:lnSpc>
              <a:spcBef>
                <a:spcPts val="0"/>
              </a:spcBef>
              <a:spcAft>
                <a:spcPts val="0"/>
              </a:spcAft>
              <a:buNone/>
            </a:pPr>
            <a:r>
              <a:rPr b="1" lang="fi" sz="2900">
                <a:highlight>
                  <a:srgbClr val="FFE006"/>
                </a:highlight>
                <a:latin typeface="Gill Sans"/>
                <a:ea typeface="Gill Sans"/>
                <a:cs typeface="Gill Sans"/>
                <a:sym typeface="Gill Sans"/>
              </a:rPr>
              <a:t>Sakeempaa ku veri</a:t>
            </a:r>
            <a:endParaRPr b="1" sz="2900">
              <a:highlight>
                <a:srgbClr val="FFE006"/>
              </a:highlight>
              <a:latin typeface="Gill Sans"/>
              <a:ea typeface="Gill Sans"/>
              <a:cs typeface="Gill Sans"/>
              <a:sym typeface="Gill Sans"/>
            </a:endParaRPr>
          </a:p>
          <a:p>
            <a:pPr indent="0" lvl="0" marL="0" marR="0" rtl="0" algn="l">
              <a:lnSpc>
                <a:spcPct val="100000"/>
              </a:lnSpc>
              <a:spcBef>
                <a:spcPts val="1000"/>
              </a:spcBef>
              <a:spcAft>
                <a:spcPts val="0"/>
              </a:spcAft>
              <a:buNone/>
            </a:pPr>
            <a:r>
              <a:rPr b="1" lang="fi" sz="1800">
                <a:highlight>
                  <a:schemeClr val="lt1"/>
                </a:highlight>
                <a:latin typeface="Gill Sans"/>
                <a:ea typeface="Gill Sans"/>
                <a:cs typeface="Gill Sans"/>
                <a:sym typeface="Gill Sans"/>
              </a:rPr>
              <a:t>Erätauko-keskustelu</a:t>
            </a:r>
            <a:endParaRPr b="1" sz="1800">
              <a:highlight>
                <a:schemeClr val="lt1"/>
              </a:highlight>
              <a:latin typeface="Gill Sans"/>
              <a:ea typeface="Gill Sans"/>
              <a:cs typeface="Gill Sans"/>
              <a:sym typeface="Gill Sans"/>
            </a:endParaRPr>
          </a:p>
          <a:p>
            <a:pPr indent="0" lvl="0" marL="0" marR="0" rtl="0" algn="l">
              <a:lnSpc>
                <a:spcPct val="100000"/>
              </a:lnSpc>
              <a:spcBef>
                <a:spcPts val="0"/>
              </a:spcBef>
              <a:spcAft>
                <a:spcPts val="0"/>
              </a:spcAft>
              <a:buNone/>
            </a:pPr>
            <a:r>
              <a:t/>
            </a:r>
            <a:endParaRPr b="1" i="0" sz="19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None/>
            </a:pPr>
            <a:r>
              <a:t/>
            </a:r>
            <a:endParaRPr b="0" i="1" sz="1300" u="none" cap="none" strike="noStrike">
              <a:solidFill>
                <a:srgbClr val="000000"/>
              </a:solidFill>
              <a:latin typeface="Gill Sans"/>
              <a:ea typeface="Gill Sans"/>
              <a:cs typeface="Gill Sans"/>
              <a:sym typeface="Gill Sans"/>
            </a:endParaRPr>
          </a:p>
        </p:txBody>
      </p:sp>
      <p:cxnSp>
        <p:nvCxnSpPr>
          <p:cNvPr id="231" name="Google Shape;231;p43"/>
          <p:cNvCxnSpPr/>
          <p:nvPr/>
        </p:nvCxnSpPr>
        <p:spPr>
          <a:xfrm flipH="1" rot="10800000">
            <a:off x="1249491" y="3939607"/>
            <a:ext cx="6645900" cy="43800"/>
          </a:xfrm>
          <a:prstGeom prst="straightConnector1">
            <a:avLst/>
          </a:prstGeom>
          <a:noFill/>
          <a:ln cap="flat" cmpd="sng" w="19050">
            <a:solidFill>
              <a:srgbClr val="FFE006"/>
            </a:solidFill>
            <a:prstDash val="solid"/>
            <a:round/>
            <a:headEnd len="sm" w="sm" type="none"/>
            <a:tailEnd len="sm" w="sm" type="none"/>
          </a:ln>
        </p:spPr>
      </p:cxnSp>
      <p:pic>
        <p:nvPicPr>
          <p:cNvPr id="232" name="Google Shape;232;p43"/>
          <p:cNvPicPr preferRelativeResize="0"/>
          <p:nvPr/>
        </p:nvPicPr>
        <p:blipFill rotWithShape="1">
          <a:blip r:embed="rId3">
            <a:alphaModFix/>
          </a:blip>
          <a:srcRect b="0" l="0" r="0" t="0"/>
          <a:stretch/>
        </p:blipFill>
        <p:spPr>
          <a:xfrm>
            <a:off x="3989919" y="4549746"/>
            <a:ext cx="1164894" cy="268843"/>
          </a:xfrm>
          <a:prstGeom prst="rect">
            <a:avLst/>
          </a:prstGeom>
          <a:noFill/>
          <a:ln>
            <a:noFill/>
          </a:ln>
        </p:spPr>
      </p:pic>
      <p:sp>
        <p:nvSpPr>
          <p:cNvPr id="233" name="Google Shape;233;p43"/>
          <p:cNvSpPr/>
          <p:nvPr/>
        </p:nvSpPr>
        <p:spPr>
          <a:xfrm>
            <a:off x="4457700" y="2457474"/>
            <a:ext cx="228600" cy="228600"/>
          </a:xfrm>
          <a:prstGeom prst="rect">
            <a:avLst/>
          </a:prstGeom>
          <a:noFill/>
          <a:ln>
            <a:noFill/>
          </a:ln>
        </p:spPr>
        <p:txBody>
          <a:bodyPr anchorCtr="0" anchor="t" bIns="34250" lIns="68550" spcFirstLastPara="1" rIns="68550" wrap="square" tIns="34250">
            <a:noAutofit/>
          </a:bodyPr>
          <a:lstStyle/>
          <a:p>
            <a:pPr indent="0" lvl="0" marL="0" marR="0" rtl="0" algn="l">
              <a:lnSpc>
                <a:spcPct val="100000"/>
              </a:lnSpc>
              <a:spcBef>
                <a:spcPts val="0"/>
              </a:spcBef>
              <a:spcAft>
                <a:spcPts val="0"/>
              </a:spcAft>
              <a:buNone/>
            </a:pPr>
            <a:r>
              <a:t/>
            </a:r>
            <a:endParaRPr b="0" i="0" sz="1300" u="none" cap="none" strike="noStrike">
              <a:solidFill>
                <a:srgbClr val="000000"/>
              </a:solidFill>
              <a:latin typeface="Arial"/>
              <a:ea typeface="Arial"/>
              <a:cs typeface="Arial"/>
              <a:sym typeface="Arial"/>
            </a:endParaRPr>
          </a:p>
        </p:txBody>
      </p:sp>
      <p:sp>
        <p:nvSpPr>
          <p:cNvPr id="234" name="Google Shape;234;p43"/>
          <p:cNvSpPr txBox="1"/>
          <p:nvPr/>
        </p:nvSpPr>
        <p:spPr>
          <a:xfrm>
            <a:off x="1159950" y="2178900"/>
            <a:ext cx="7037100" cy="1320600"/>
          </a:xfrm>
          <a:prstGeom prst="rect">
            <a:avLst/>
          </a:prstGeom>
          <a:noFill/>
          <a:ln>
            <a:noFill/>
          </a:ln>
        </p:spPr>
        <p:txBody>
          <a:bodyPr anchorCtr="0" anchor="t" bIns="72550" lIns="145150" spcFirstLastPara="1" rIns="145150" wrap="square" tIns="72550">
            <a:noAutofit/>
          </a:bodyPr>
          <a:lstStyle/>
          <a:p>
            <a:pPr indent="0" lvl="0" marL="0" marR="0" rtl="0" algn="l">
              <a:lnSpc>
                <a:spcPct val="115000"/>
              </a:lnSpc>
              <a:spcBef>
                <a:spcPts val="0"/>
              </a:spcBef>
              <a:spcAft>
                <a:spcPts val="0"/>
              </a:spcAft>
              <a:buNone/>
            </a:pPr>
            <a:r>
              <a:rPr lang="fi" sz="1600">
                <a:solidFill>
                  <a:srgbClr val="000000"/>
                </a:solidFill>
                <a:latin typeface="Gill Sans"/>
                <a:ea typeface="Gill Sans"/>
                <a:cs typeface="Gill Sans"/>
                <a:sym typeface="Gill Sans"/>
              </a:rPr>
              <a:t>Erätauko-keskustelun käsikirjoitus </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rPr lang="fi" sz="1600">
                <a:solidFill>
                  <a:srgbClr val="000000"/>
                </a:solidFill>
                <a:latin typeface="Gill Sans"/>
                <a:ea typeface="Gill Sans"/>
                <a:cs typeface="Gill Sans"/>
                <a:sym typeface="Gill Sans"/>
              </a:rPr>
              <a:t>Kesto </a:t>
            </a:r>
            <a:r>
              <a:rPr lang="fi" sz="1600">
                <a:latin typeface="Gill Sans"/>
                <a:ea typeface="Gill Sans"/>
                <a:cs typeface="Gill Sans"/>
                <a:sym typeface="Gill Sans"/>
              </a:rPr>
              <a:t>60</a:t>
            </a:r>
            <a:r>
              <a:rPr lang="fi" sz="1600">
                <a:solidFill>
                  <a:srgbClr val="000000"/>
                </a:solidFill>
                <a:latin typeface="Gill Sans"/>
                <a:ea typeface="Gill Sans"/>
                <a:cs typeface="Gill Sans"/>
                <a:sym typeface="Gill Sans"/>
              </a:rPr>
              <a:t> tai 75 min</a:t>
            </a:r>
            <a:endParaRPr sz="16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Keskustelun aihe: Sakeempaa ku veri -dokkari / RARE Media</a:t>
            </a:r>
            <a:endParaRPr b="1"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900"/>
              <a:buFont typeface="Arial"/>
              <a:buNone/>
            </a:pPr>
            <a:r>
              <a:rPr i="1" lang="fi" sz="1200">
                <a:solidFill>
                  <a:schemeClr val="dk1"/>
                </a:solidFill>
                <a:latin typeface="Gill Sans"/>
                <a:ea typeface="Gill Sans"/>
                <a:cs typeface="Gill Sans"/>
                <a:sym typeface="Gill Sans"/>
              </a:rPr>
              <a:t>Voit tarkentaa aihetta omalle porukalle sopivaksi. </a:t>
            </a:r>
            <a:endParaRPr i="1" sz="12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SzPts val="1900"/>
              <a:buNone/>
            </a:pPr>
            <a:r>
              <a:t/>
            </a:r>
            <a:endParaRPr sz="1600">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7" name="Shape 327"/>
        <p:cNvGrpSpPr/>
        <p:nvPr/>
      </p:nvGrpSpPr>
      <p:grpSpPr>
        <a:xfrm>
          <a:off x="0" y="0"/>
          <a:ext cx="0" cy="0"/>
          <a:chOff x="0" y="0"/>
          <a:chExt cx="0" cy="0"/>
        </a:xfrm>
      </p:grpSpPr>
      <p:pic>
        <p:nvPicPr>
          <p:cNvPr id="328" name="Google Shape;328;p52"/>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29" name="Google Shape;329;p52"/>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0" name="Google Shape;330;p52"/>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Sakeempaa ku veri</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Dokkari</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Oma pohdinta ja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100">
                <a:solidFill>
                  <a:schemeClr val="dk1"/>
                </a:solidFill>
                <a:latin typeface="Gill Sans"/>
                <a:ea typeface="Gill Sans"/>
                <a:cs typeface="Gill Sans"/>
                <a:sym typeface="Gill Sans"/>
              </a:rPr>
              <a:t>4 	Mitä opin tänään?</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Kiitos ja lopetus	</a:t>
            </a:r>
            <a:endParaRPr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latin typeface="Gill Sans"/>
                <a:ea typeface="Gill Sans"/>
                <a:cs typeface="Gill Sans"/>
                <a:sym typeface="Gill Sans"/>
              </a:rPr>
              <a:t>60</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31" name="Google Shape;331;p52"/>
          <p:cNvSpPr txBox="1"/>
          <p:nvPr/>
        </p:nvSpPr>
        <p:spPr>
          <a:xfrm>
            <a:off x="4854800" y="230300"/>
            <a:ext cx="3965700" cy="42174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lang="fi" sz="1200">
                <a:latin typeface="Gill Sans"/>
                <a:ea typeface="Gill Sans"/>
                <a:cs typeface="Gill Sans"/>
                <a:sym typeface="Gill Sans"/>
              </a:rPr>
              <a:t>Mitä opin tänään?</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sz="10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hyvästä ja rakentavasta keskustelusta! Olette jakaneet kokemuksianne ja</a:t>
            </a:r>
            <a:r>
              <a:rPr lang="fi" sz="1000">
                <a:latin typeface="Gill Sans"/>
                <a:ea typeface="Gill Sans"/>
                <a:cs typeface="Gill Sans"/>
                <a:sym typeface="Gill Sans"/>
              </a:rPr>
              <a:t> ajatuksianne ja osallistuneet kivasti keskusteluun. Olemme keskustelleet esimerkiksi…</a:t>
            </a:r>
            <a:endParaRPr sz="10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700"/>
              <a:buFont typeface="Arial"/>
              <a:buNone/>
            </a:pPr>
            <a:r>
              <a:t/>
            </a:r>
            <a:endParaRPr i="1" sz="1000">
              <a:latin typeface="Gill Sans"/>
              <a:ea typeface="Gill Sans"/>
              <a:cs typeface="Gill Sans"/>
              <a:sym typeface="Gill Sans"/>
            </a:endParaRPr>
          </a:p>
          <a:p>
            <a:pPr indent="-292100" lvl="0" marL="457200" marR="0" rtl="0" algn="l">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Kokoa ja kerro lyhyesti, mistä teemoista on puhuttu</a:t>
            </a:r>
            <a:endParaRPr b="0" i="1"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Seuraavaksi </a:t>
            </a:r>
            <a:r>
              <a:rPr lang="fi" sz="1000">
                <a:latin typeface="Gill Sans"/>
                <a:ea typeface="Gill Sans"/>
                <a:cs typeface="Gill Sans"/>
                <a:sym typeface="Gill Sans"/>
              </a:rPr>
              <a:t>kerromme</a:t>
            </a:r>
            <a:r>
              <a:rPr b="0" i="0" lang="fi" sz="1000" u="none" cap="none" strike="noStrike">
                <a:solidFill>
                  <a:srgbClr val="000000"/>
                </a:solidFill>
                <a:latin typeface="Gill Sans"/>
                <a:ea typeface="Gill Sans"/>
                <a:cs typeface="Gill Sans"/>
                <a:sym typeface="Gill Sans"/>
              </a:rPr>
              <a:t>, mitä </a:t>
            </a:r>
            <a:r>
              <a:rPr lang="fi" sz="1000">
                <a:latin typeface="Gill Sans"/>
                <a:ea typeface="Gill Sans"/>
                <a:cs typeface="Gill Sans"/>
                <a:sym typeface="Gill Sans"/>
              </a:rPr>
              <a:t>olemme oppineet ja oivaltaneet tänään tämän dokumentin avulla ja keskustelumme aikana.</a:t>
            </a:r>
            <a:endParaRPr sz="10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292100" lvl="0" marL="457200" marR="0" rtl="0" algn="just">
              <a:lnSpc>
                <a:spcPct val="100000"/>
              </a:lnSpc>
              <a:spcBef>
                <a:spcPts val="0"/>
              </a:spcBef>
              <a:spcAft>
                <a:spcPts val="0"/>
              </a:spcAft>
              <a:buSzPts val="1000"/>
              <a:buFont typeface="Gill Sans"/>
              <a:buChar char="➔"/>
            </a:pPr>
            <a:r>
              <a:rPr i="1" lang="fi" sz="1000">
                <a:latin typeface="Gill Sans"/>
                <a:ea typeface="Gill Sans"/>
                <a:cs typeface="Gill Sans"/>
                <a:sym typeface="Gill Sans"/>
              </a:rPr>
              <a:t>Jos on enemmän aikaa, voi k</a:t>
            </a:r>
            <a:r>
              <a:rPr b="0" i="1" lang="fi" sz="1000" u="none" cap="none" strike="noStrike">
                <a:solidFill>
                  <a:srgbClr val="000000"/>
                </a:solidFill>
                <a:latin typeface="Gill Sans"/>
                <a:ea typeface="Gill Sans"/>
                <a:cs typeface="Gill Sans"/>
                <a:sym typeface="Gill Sans"/>
              </a:rPr>
              <a:t>irjoit</a:t>
            </a:r>
            <a:r>
              <a:rPr i="1" lang="fi" sz="1000">
                <a:latin typeface="Gill Sans"/>
                <a:ea typeface="Gill Sans"/>
                <a:cs typeface="Gill Sans"/>
                <a:sym typeface="Gill Sans"/>
              </a:rPr>
              <a:t>taa</a:t>
            </a:r>
            <a:r>
              <a:rPr b="0" i="1" lang="fi" sz="1000" u="none" cap="none" strike="noStrike">
                <a:solidFill>
                  <a:srgbClr val="000000"/>
                </a:solidFill>
                <a:latin typeface="Gill Sans"/>
                <a:ea typeface="Gill Sans"/>
                <a:cs typeface="Gill Sans"/>
                <a:sym typeface="Gill Sans"/>
              </a:rPr>
              <a:t> omaan paperii</a:t>
            </a:r>
            <a:r>
              <a:rPr i="1" lang="fi" sz="1000">
                <a:latin typeface="Gill Sans"/>
                <a:ea typeface="Gill Sans"/>
                <a:cs typeface="Gill Sans"/>
                <a:sym typeface="Gill Sans"/>
              </a:rPr>
              <a:t>n </a:t>
            </a:r>
            <a:r>
              <a:rPr b="0" i="1" lang="fi" sz="1000" u="none" cap="none" strike="noStrike">
                <a:solidFill>
                  <a:srgbClr val="000000"/>
                </a:solidFill>
                <a:latin typeface="Gill Sans"/>
                <a:ea typeface="Gill Sans"/>
                <a:cs typeface="Gill Sans"/>
                <a:sym typeface="Gill Sans"/>
              </a:rPr>
              <a:t>muutaman oivallu</a:t>
            </a:r>
            <a:r>
              <a:rPr i="1" lang="fi" sz="1000">
                <a:latin typeface="Gill Sans"/>
                <a:ea typeface="Gill Sans"/>
                <a:cs typeface="Gill Sans"/>
                <a:sym typeface="Gill Sans"/>
              </a:rPr>
              <a:t>ksen</a:t>
            </a:r>
            <a:r>
              <a:rPr b="0" i="1" lang="fi" sz="1000" u="none" cap="none" strike="noStrike">
                <a:solidFill>
                  <a:srgbClr val="000000"/>
                </a:solidFill>
                <a:latin typeface="Gill Sans"/>
                <a:ea typeface="Gill Sans"/>
                <a:cs typeface="Gill Sans"/>
                <a:sym typeface="Gill Sans"/>
              </a:rPr>
              <a:t>, tunne tai tärkeän ajatu</a:t>
            </a:r>
            <a:r>
              <a:rPr i="1" lang="fi" sz="1000">
                <a:latin typeface="Gill Sans"/>
                <a:ea typeface="Gill Sans"/>
                <a:cs typeface="Gill Sans"/>
                <a:sym typeface="Gill Sans"/>
              </a:rPr>
              <a:t>ksen. Voi myös piirtää.</a:t>
            </a:r>
            <a:endParaRPr i="1"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highlight>
                  <a:srgbClr val="FFE006"/>
                </a:highlight>
                <a:latin typeface="Gill Sans"/>
                <a:ea typeface="Gill Sans"/>
                <a:cs typeface="Gill Sans"/>
                <a:sym typeface="Gill Sans"/>
              </a:rPr>
              <a:t>Voit myös pohtia, että kenen olisi hyvä jatkaa keskustelua tästä aiheesta ja missä?</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400"/>
              <a:buFont typeface="Arial"/>
              <a:buNone/>
            </a:pPr>
            <a:r>
              <a:t/>
            </a:r>
            <a:endParaRPr b="1" sz="1000">
              <a:latin typeface="Gill Sans"/>
              <a:ea typeface="Gill Sans"/>
              <a:cs typeface="Gill Sans"/>
              <a:sym typeface="Gill Sans"/>
            </a:endParaRPr>
          </a:p>
          <a:p>
            <a:pPr indent="457200" lvl="0" marL="2743200" marR="0" rtl="0" algn="just">
              <a:lnSpc>
                <a:spcPct val="100000"/>
              </a:lnSpc>
              <a:spcBef>
                <a:spcPts val="0"/>
              </a:spcBef>
              <a:spcAft>
                <a:spcPts val="0"/>
              </a:spcAft>
              <a:buClr>
                <a:srgbClr val="000000"/>
              </a:buClr>
              <a:buSzPts val="400"/>
              <a:buFont typeface="Arial"/>
              <a:buNone/>
            </a:pPr>
            <a:r>
              <a:rPr b="1" lang="fi" sz="1000">
                <a:latin typeface="Gill Sans"/>
                <a:ea typeface="Gill Sans"/>
                <a:cs typeface="Gill Sans"/>
                <a:sym typeface="Gill Sans"/>
              </a:rPr>
              <a:t>4</a:t>
            </a:r>
            <a:r>
              <a:rPr b="1" i="0" lang="fi" sz="1000" u="none" cap="none" strike="noStrike">
                <a:solidFill>
                  <a:srgbClr val="000000"/>
                </a:solidFill>
                <a:latin typeface="Gill Sans"/>
                <a:ea typeface="Gill Sans"/>
                <a:cs typeface="Gill Sans"/>
                <a:sym typeface="Gill Sans"/>
              </a:rPr>
              <a:t> min</a:t>
            </a:r>
            <a:endParaRPr b="0" i="0" sz="1000" u="none" cap="none" strike="noStrike">
              <a:solidFill>
                <a:srgbClr val="000000"/>
              </a:solidFill>
              <a:latin typeface="Gill Sans"/>
              <a:ea typeface="Gill Sans"/>
              <a:cs typeface="Gill Sans"/>
              <a:sym typeface="Gill San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pic>
        <p:nvPicPr>
          <p:cNvPr id="337" name="Google Shape;337;p53"/>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38" name="Google Shape;338;p53"/>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39" name="Google Shape;339;p53"/>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Sakeempaa ku veri</a:t>
            </a:r>
            <a:endParaRPr b="1">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sz="1100">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Dokkari</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Oma pohdinta ja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 	Mitä opin tänään?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100">
                <a:solidFill>
                  <a:schemeClr val="dk1"/>
                </a:solidFill>
                <a:latin typeface="Gill Sans"/>
                <a:ea typeface="Gill Sans"/>
                <a:cs typeface="Gill Sans"/>
                <a:sym typeface="Gill Sans"/>
              </a:rPr>
              <a:t>1	Kiitos ja lopetus	</a:t>
            </a:r>
            <a:endParaRPr b="1"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latin typeface="Gill Sans"/>
                <a:ea typeface="Gill Sans"/>
                <a:cs typeface="Gill Sans"/>
                <a:sym typeface="Gill Sans"/>
              </a:rPr>
              <a:t>60</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40" name="Google Shape;340;p53"/>
          <p:cNvSpPr txBox="1"/>
          <p:nvPr/>
        </p:nvSpPr>
        <p:spPr>
          <a:xfrm>
            <a:off x="4855100" y="351825"/>
            <a:ext cx="3965700" cy="41097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200" u="none" cap="none" strike="noStrike">
                <a:solidFill>
                  <a:srgbClr val="000000"/>
                </a:solidFill>
                <a:latin typeface="Gill Sans"/>
                <a:ea typeface="Gill Sans"/>
                <a:cs typeface="Gill Sans"/>
                <a:sym typeface="Gill Sans"/>
              </a:rPr>
              <a:t>Kiitos ja lopetus</a:t>
            </a:r>
            <a:endParaRPr b="1" i="0" sz="12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Miltä tämä Erätauko-keskustelu ja aihe tuntui?</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Minkälainen fiilis tai tunnelma teille jäi yhteisestä keskustelusta?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292100" lvl="0" marL="457200" rtl="0" algn="just">
              <a:lnSpc>
                <a:spcPct val="115000"/>
              </a:lnSpc>
              <a:spcBef>
                <a:spcPts val="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Onnistuinko keskustelun ohjaajana?</a:t>
            </a:r>
            <a:endParaRPr sz="1000">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rPr b="0" i="0" lang="fi" sz="1000" u="none" cap="none" strike="noStrike">
                <a:solidFill>
                  <a:srgbClr val="000000"/>
                </a:solidFill>
                <a:highlight>
                  <a:srgbClr val="FFE006"/>
                </a:highlight>
                <a:latin typeface="Gill Sans"/>
                <a:ea typeface="Gill Sans"/>
                <a:cs typeface="Gill Sans"/>
                <a:sym typeface="Gill Sans"/>
              </a:rPr>
              <a:t>Ko</a:t>
            </a:r>
            <a:r>
              <a:rPr lang="fi" sz="1000">
                <a:solidFill>
                  <a:srgbClr val="000000"/>
                </a:solidFill>
                <a:highlight>
                  <a:srgbClr val="FFE006"/>
                </a:highlight>
                <a:latin typeface="Gill Sans"/>
                <a:ea typeface="Gill Sans"/>
                <a:cs typeface="Gill Sans"/>
                <a:sym typeface="Gill Sans"/>
              </a:rPr>
              <a:t>koan </a:t>
            </a:r>
            <a:r>
              <a:rPr b="0" i="0" lang="fi" sz="1000" u="none" cap="none" strike="noStrike">
                <a:solidFill>
                  <a:srgbClr val="000000"/>
                </a:solidFill>
                <a:highlight>
                  <a:srgbClr val="FFE006"/>
                </a:highlight>
                <a:latin typeface="Gill Sans"/>
                <a:ea typeface="Gill Sans"/>
                <a:cs typeface="Gill Sans"/>
                <a:sym typeface="Gill Sans"/>
              </a:rPr>
              <a:t>oivallukset ja jaan ne myöhemmin teille. Voimme toivottavasti jossain vaiheessa jatkaa keskustelua!</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rgbClr val="FFE006"/>
                </a:highlight>
                <a:latin typeface="Gill Sans"/>
                <a:ea typeface="Gill Sans"/>
                <a:cs typeface="Gill Sans"/>
                <a:sym typeface="Gill Sans"/>
              </a:rPr>
              <a:t>Voinko ottaa tästä porukasta kuvan ja jakaa sen somessa? Voit myös itse kertoa, että olet ollut mukana  ja käynyt #Erätauko -keskustelun aiheesta. </a:t>
            </a:r>
            <a:endParaRPr sz="1000">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highlight>
                  <a:srgbClr val="FFE006"/>
                </a:highlight>
                <a:latin typeface="Gill Sans"/>
                <a:ea typeface="Gill Sans"/>
                <a:cs typeface="Gill Sans"/>
                <a:sym typeface="Gill Sans"/>
              </a:rPr>
              <a:t>Älä kuitenkaan kerro ilman lupaa</a:t>
            </a:r>
            <a:r>
              <a:rPr lang="fi" sz="1000">
                <a:solidFill>
                  <a:srgbClr val="000000"/>
                </a:solidFill>
                <a:highlight>
                  <a:srgbClr val="FFE006"/>
                </a:highlight>
                <a:latin typeface="Gill Sans"/>
                <a:ea typeface="Gill Sans"/>
                <a:cs typeface="Gill Sans"/>
                <a:sym typeface="Gill Sans"/>
              </a:rPr>
              <a:t> mitään sellaista, mikä paljastaa toisen henkilöllisyyden. </a:t>
            </a:r>
            <a:r>
              <a:rPr b="0" i="0" lang="fi" sz="1000" u="none" cap="none" strike="noStrike">
                <a:solidFill>
                  <a:srgbClr val="000000"/>
                </a:solidFill>
                <a:highlight>
                  <a:srgbClr val="FFE006"/>
                </a:highlight>
                <a:latin typeface="Gill Sans"/>
                <a:ea typeface="Gill Sans"/>
                <a:cs typeface="Gill Sans"/>
                <a:sym typeface="Gill Sans"/>
              </a:rPr>
              <a:t>Omia ajatuksiasi ja oivalluksiasi voit jakaa vapaasti.</a:t>
            </a:r>
            <a:endParaRPr b="0" i="0" sz="1000" u="none" cap="none" strike="noStrike">
              <a:solidFill>
                <a:srgbClr val="000000"/>
              </a:solidFill>
              <a:highlight>
                <a:srgbClr val="FFE006"/>
              </a:highlight>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rPr b="0" i="0" lang="fi" sz="1000" u="none" cap="none" strike="noStrike">
                <a:solidFill>
                  <a:srgbClr val="000000"/>
                </a:solidFill>
                <a:latin typeface="Gill Sans"/>
                <a:ea typeface="Gill Sans"/>
                <a:cs typeface="Gill Sans"/>
                <a:sym typeface="Gill Sans"/>
              </a:rPr>
              <a:t>Kiitos vielä ja hyvää päivän/viikon jatkoa!</a:t>
            </a:r>
            <a:endParaRPr b="0" i="0" sz="1000" u="none" cap="none" strike="noStrike">
              <a:solidFill>
                <a:srgbClr val="000000"/>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900"/>
              <a:buFont typeface="Arial"/>
              <a:buNone/>
            </a:pPr>
            <a:r>
              <a:t/>
            </a:r>
            <a:endParaRPr sz="1000">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t/>
            </a:r>
            <a:endParaRPr b="1" sz="1000">
              <a:solidFill>
                <a:srgbClr val="000000"/>
              </a:solidFill>
              <a:latin typeface="Gill Sans"/>
              <a:ea typeface="Gill Sans"/>
              <a:cs typeface="Gill Sans"/>
              <a:sym typeface="Gill Sans"/>
            </a:endParaRPr>
          </a:p>
          <a:p>
            <a:pPr indent="457200" lvl="0" marL="2743200" rtl="0" algn="just">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1</a:t>
            </a:r>
            <a:r>
              <a:rPr b="1" lang="fi" sz="1000">
                <a:solidFill>
                  <a:srgbClr val="000000"/>
                </a:solidFill>
                <a:latin typeface="Gill Sans"/>
                <a:ea typeface="Gill Sans"/>
                <a:cs typeface="Gill Sans"/>
                <a:sym typeface="Gill Sans"/>
              </a:rPr>
              <a:t> min</a:t>
            </a:r>
            <a:endParaRPr b="1" sz="1000">
              <a:solidFill>
                <a:srgbClr val="000000"/>
              </a:solidFill>
              <a:latin typeface="Gill Sans"/>
              <a:ea typeface="Gill Sans"/>
              <a:cs typeface="Gill Sans"/>
              <a:sym typeface="Gill Sans"/>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4" name="Shape 344"/>
        <p:cNvGrpSpPr/>
        <p:nvPr/>
      </p:nvGrpSpPr>
      <p:grpSpPr>
        <a:xfrm>
          <a:off x="0" y="0"/>
          <a:ext cx="0" cy="0"/>
          <a:chOff x="0" y="0"/>
          <a:chExt cx="0" cy="0"/>
        </a:xfrm>
      </p:grpSpPr>
      <p:sp>
        <p:nvSpPr>
          <p:cNvPr id="345" name="Google Shape;345;p54"/>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46" name="Google Shape;346;p54"/>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47" name="Google Shape;347;p54"/>
          <p:cNvSpPr txBox="1"/>
          <p:nvPr/>
        </p:nvSpPr>
        <p:spPr>
          <a:xfrm>
            <a:off x="1379250" y="482200"/>
            <a:ext cx="63855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Hurraa! Ohjasit juuri Erätauko-keskustelun. Mahtavaa! Miten tänään sujui?</a:t>
            </a:r>
            <a:endParaRPr b="1" sz="13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Harjoittelin dialogia etukäteen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Kutsuin mukaan osallistujia eri taustoista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Valmistelin keskustelutilan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Harjoittelimme ennen keskustelua hyödyntämällä aktiviteetteja</a:t>
            </a:r>
            <a:endParaRPr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None/>
            </a:pPr>
            <a:r>
              <a:rPr lang="fi">
                <a:solidFill>
                  <a:schemeClr val="dk1"/>
                </a:solidFill>
                <a:latin typeface="Gill Sans"/>
                <a:ea typeface="Gill Sans"/>
                <a:cs typeface="Gill Sans"/>
                <a:sym typeface="Gill Sans"/>
              </a:rPr>
              <a:t>Keskustelussa</a:t>
            </a:r>
            <a:endParaRPr>
              <a:solidFill>
                <a:schemeClr val="dk1"/>
              </a:solidFill>
              <a:latin typeface="Gill Sans"/>
              <a:ea typeface="Gill Sans"/>
              <a:cs typeface="Gill Sans"/>
              <a:sym typeface="Gill Sans"/>
            </a:endParaRPr>
          </a:p>
          <a:p>
            <a:pPr indent="-311150" lvl="0" marL="457200" rtl="0" algn="l">
              <a:lnSpc>
                <a:spcPct val="115000"/>
              </a:lnSpc>
              <a:spcBef>
                <a:spcPts val="100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Kävimme yhdessä läpi rakentavan keskustelun pelisäännöt</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rakentavan keskustelun pelisääntöjä noudatettiin</a:t>
            </a:r>
            <a:endParaRPr b="1"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Kerroin, että keskustelu on luottamuksellinen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Käytin “puhe-esinettä” sen selkeyttämiseen, että kenen vuoro on puhua</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Seurasin puheenvuorojen määrää ja kiitin heitä, jotka jakoivat ajatuksiaan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lang="fi" sz="1300">
                <a:solidFill>
                  <a:schemeClr val="dk1"/>
                </a:solidFill>
                <a:latin typeface="Gill Sans"/>
                <a:ea typeface="Gill Sans"/>
                <a:cs typeface="Gill Sans"/>
                <a:sym typeface="Gill Sans"/>
              </a:rPr>
              <a:t>Kehuin ja kannustin osallistumaan keskusteluun</a:t>
            </a:r>
            <a:endParaRPr sz="1300">
              <a:solidFill>
                <a:schemeClr val="dk1"/>
              </a:solidFill>
              <a:latin typeface="Gill Sans"/>
              <a:ea typeface="Gill Sans"/>
              <a:cs typeface="Gill Sans"/>
              <a:sym typeface="Gill Sans"/>
            </a:endParaRPr>
          </a:p>
          <a:p>
            <a:pPr indent="-311150" lvl="0" marL="457200" rtl="0" algn="l">
              <a:lnSpc>
                <a:spcPct val="115000"/>
              </a:lnSpc>
              <a:spcBef>
                <a:spcPts val="0"/>
              </a:spcBef>
              <a:spcAft>
                <a:spcPts val="0"/>
              </a:spcAft>
              <a:buClr>
                <a:schemeClr val="dk1"/>
              </a:buClr>
              <a:buSzPts val="1300"/>
              <a:buFont typeface="Gill Sans"/>
              <a:buChar char="❏"/>
            </a:pPr>
            <a:r>
              <a:rPr b="1" lang="fi" sz="1300">
                <a:solidFill>
                  <a:schemeClr val="dk1"/>
                </a:solidFill>
                <a:latin typeface="Gill Sans"/>
                <a:ea typeface="Gill Sans"/>
                <a:cs typeface="Gill Sans"/>
                <a:sym typeface="Gill Sans"/>
              </a:rPr>
              <a:t>Pidin huolta, että kaikilla on halutessaan tilaa ja mahdollisuus osallistua </a:t>
            </a:r>
            <a:endParaRPr b="1" sz="1300">
              <a:solidFill>
                <a:schemeClr val="dk1"/>
              </a:solidFill>
            </a:endParaRPr>
          </a:p>
          <a:p>
            <a:pPr indent="0" lvl="0" marL="0" rtl="0" algn="l">
              <a:spcBef>
                <a:spcPts val="1000"/>
              </a:spcBef>
              <a:spcAft>
                <a:spcPts val="0"/>
              </a:spcAft>
              <a:buNone/>
            </a:pPr>
            <a:r>
              <a:rPr lang="fi" sz="1200">
                <a:solidFill>
                  <a:schemeClr val="dk1"/>
                </a:solidFill>
                <a:latin typeface="Gill Sans"/>
                <a:ea typeface="Gill Sans"/>
                <a:cs typeface="Gill Sans"/>
                <a:sym typeface="Gill Sans"/>
              </a:rPr>
              <a:t>Huom! Jokainen keskustelu on erilainen, eikä kaikissa tarvita kaikkia ohjauskeinoja. On kuitenkin tärkeää, että </a:t>
            </a:r>
            <a:r>
              <a:rPr b="1" lang="fi" sz="1200">
                <a:solidFill>
                  <a:schemeClr val="dk1"/>
                </a:solidFill>
                <a:latin typeface="Gill Sans"/>
                <a:ea typeface="Gill Sans"/>
                <a:cs typeface="Gill Sans"/>
                <a:sym typeface="Gill Sans"/>
              </a:rPr>
              <a:t>lihavoidut</a:t>
            </a:r>
            <a:r>
              <a:rPr lang="fi" sz="1200">
                <a:solidFill>
                  <a:schemeClr val="dk1"/>
                </a:solidFill>
                <a:latin typeface="Gill Sans"/>
                <a:ea typeface="Gill Sans"/>
                <a:cs typeface="Gill Sans"/>
                <a:sym typeface="Gill Sans"/>
              </a:rPr>
              <a:t> kohdat tulee tehtyä.</a:t>
            </a:r>
            <a:endParaRPr sz="1100">
              <a:solidFill>
                <a:schemeClr val="dk1"/>
              </a:solidFill>
              <a:latin typeface="Gill Sans"/>
              <a:ea typeface="Gill Sans"/>
              <a:cs typeface="Gill Sans"/>
              <a:sym typeface="Gill Sans"/>
            </a:endParaRPr>
          </a:p>
          <a:p>
            <a:pPr indent="0" lvl="0" marL="0" rtl="0" algn="l">
              <a:spcBef>
                <a:spcPts val="0"/>
              </a:spcBef>
              <a:spcAft>
                <a:spcPts val="0"/>
              </a:spcAft>
              <a:buNone/>
            </a:pPr>
            <a:r>
              <a:t/>
            </a:r>
            <a:endParaRPr>
              <a:solidFill>
                <a:schemeClr val="dk1"/>
              </a:solidFill>
              <a:latin typeface="Gill Sans"/>
              <a:ea typeface="Gill Sans"/>
              <a:cs typeface="Gill Sans"/>
              <a:sym typeface="Gill Sans"/>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5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53" name="Google Shape;353;p5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354" name="Google Shape;354;p55"/>
          <p:cNvSpPr txBox="1"/>
          <p:nvPr/>
        </p:nvSpPr>
        <p:spPr>
          <a:xfrm>
            <a:off x="1345075" y="775525"/>
            <a:ext cx="6453900" cy="1371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500">
                <a:solidFill>
                  <a:schemeClr val="dk1"/>
                </a:solidFill>
                <a:latin typeface="Gill Sans"/>
                <a:ea typeface="Gill Sans"/>
                <a:cs typeface="Gill Sans"/>
                <a:sym typeface="Gill Sans"/>
              </a:rPr>
              <a:t>Meistä olisi todella mukavaa, jos ehdit kertoa dialogista myös meille!</a:t>
            </a:r>
            <a:endParaRPr b="1" sz="15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Voit kertoa kokemuksestasi joko sähköpostitse osoitteeseen vilja.vonweissenberg@eratauko.fi tai täyttämällä lomakkeen:</a:t>
            </a:r>
            <a:endParaRPr sz="12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sz="1100">
              <a:solidFill>
                <a:schemeClr val="dk1"/>
              </a:solidFill>
            </a:endParaRPr>
          </a:p>
          <a:p>
            <a:pPr indent="0" lvl="0" marL="0" marR="0" rtl="0" algn="l">
              <a:lnSpc>
                <a:spcPct val="100000"/>
              </a:lnSpc>
              <a:spcBef>
                <a:spcPts val="1000"/>
              </a:spcBef>
              <a:spcAft>
                <a:spcPts val="0"/>
              </a:spcAft>
              <a:buNone/>
            </a:pPr>
            <a:r>
              <a:t/>
            </a:r>
            <a:endParaRPr sz="1200">
              <a:solidFill>
                <a:schemeClr val="dk1"/>
              </a:solidFill>
              <a:latin typeface="Gill Sans"/>
              <a:ea typeface="Gill Sans"/>
              <a:cs typeface="Gill Sans"/>
              <a:sym typeface="Gill Sans"/>
            </a:endParaRPr>
          </a:p>
        </p:txBody>
      </p:sp>
      <p:pic>
        <p:nvPicPr>
          <p:cNvPr id="355" name="Google Shape;355;p55"/>
          <p:cNvPicPr preferRelativeResize="0"/>
          <p:nvPr/>
        </p:nvPicPr>
        <p:blipFill>
          <a:blip r:embed="rId3">
            <a:alphaModFix/>
          </a:blip>
          <a:stretch>
            <a:fillRect/>
          </a:stretch>
        </p:blipFill>
        <p:spPr>
          <a:xfrm>
            <a:off x="3645275" y="2376025"/>
            <a:ext cx="1853500" cy="18535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44"/>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0" name="Google Shape;240;p44"/>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1" name="Google Shape;241;p44"/>
          <p:cNvSpPr txBox="1"/>
          <p:nvPr/>
        </p:nvSpPr>
        <p:spPr>
          <a:xfrm>
            <a:off x="1498500" y="507350"/>
            <a:ext cx="6147000" cy="4961400"/>
          </a:xfrm>
          <a:prstGeom prst="rect">
            <a:avLst/>
          </a:prstGeom>
          <a:noFill/>
          <a:ln>
            <a:noFill/>
          </a:ln>
        </p:spPr>
        <p:txBody>
          <a:bodyPr anchorCtr="0" anchor="t" bIns="72550" lIns="145150" spcFirstLastPara="1" rIns="145150" wrap="square" tIns="72550">
            <a:noAutofit/>
          </a:bodyPr>
          <a:lstStyle/>
          <a:p>
            <a:pPr indent="0" lvl="0" marL="0" marR="0" rtl="0" algn="ctr">
              <a:lnSpc>
                <a:spcPct val="100000"/>
              </a:lnSpc>
              <a:spcBef>
                <a:spcPts val="0"/>
              </a:spcBef>
              <a:spcAft>
                <a:spcPts val="0"/>
              </a:spcAft>
              <a:buClr>
                <a:srgbClr val="000000"/>
              </a:buClr>
              <a:buSzPts val="1300"/>
              <a:buFont typeface="Merriweather Sans"/>
              <a:buNone/>
            </a:pPr>
            <a:r>
              <a:rPr b="1" lang="fi" sz="1300">
                <a:solidFill>
                  <a:schemeClr val="dk1"/>
                </a:solidFill>
                <a:latin typeface="Gill Sans"/>
                <a:ea typeface="Gill Sans"/>
                <a:cs typeface="Gill Sans"/>
                <a:sym typeface="Gill Sans"/>
              </a:rPr>
              <a:t>Ohjaajalle</a:t>
            </a:r>
            <a:endParaRPr b="1" sz="1300">
              <a:solidFill>
                <a:schemeClr val="dk1"/>
              </a:solidFill>
              <a:latin typeface="Gill Sans"/>
              <a:ea typeface="Gill Sans"/>
              <a:cs typeface="Gill Sans"/>
              <a:sym typeface="Gill Sans"/>
            </a:endParaRPr>
          </a:p>
          <a:p>
            <a:pPr indent="0" lvl="0" marL="0" marR="0" rtl="0" algn="ctr">
              <a:lnSpc>
                <a:spcPct val="100000"/>
              </a:lnSpc>
              <a:spcBef>
                <a:spcPts val="0"/>
              </a:spcBef>
              <a:spcAft>
                <a:spcPts val="0"/>
              </a:spcAft>
              <a:buClr>
                <a:srgbClr val="000000"/>
              </a:buClr>
              <a:buSzPts val="1300"/>
              <a:buFont typeface="Merriweather Sans"/>
              <a:buNone/>
            </a:pPr>
            <a:r>
              <a:t/>
            </a:r>
            <a:endParaRPr b="1" sz="13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menetelmä, joka tukee dialogi- ja keskustelutaitojen oppimista.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on osallistujien ja ihmisten näköinen hetki, jossa ei tarvitse pyrkiä täydellisyyteen. Erätauon avulla voi harjoitella kuuntelemista, puhumista, asioiden puheeksi ottamista ja dialogin ohjaamista.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Erätauko nuorille kokonaisuuteen kuuluu myös </a:t>
            </a:r>
            <a:r>
              <a:rPr lang="fi" sz="1100" u="sng">
                <a:solidFill>
                  <a:schemeClr val="hlink"/>
                </a:solidFill>
                <a:latin typeface="Gill Sans"/>
                <a:ea typeface="Gill Sans"/>
                <a:cs typeface="Gill Sans"/>
                <a:sym typeface="Gill Sans"/>
                <a:hlinkClick r:id="rId3"/>
              </a:rPr>
              <a:t>erilaisia aktiviteetteja</a:t>
            </a:r>
            <a:r>
              <a:rPr lang="fi" sz="1100">
                <a:solidFill>
                  <a:schemeClr val="dk1"/>
                </a:solidFill>
                <a:latin typeface="Gill Sans"/>
                <a:ea typeface="Gill Sans"/>
                <a:cs typeface="Gill Sans"/>
                <a:sym typeface="Gill Sans"/>
              </a:rPr>
              <a:t>, joiden avulla voit harjoitella omia ja ryhmän dialogi- sekä keskustelutaitoja. Harjoittelu voi tapahtua joko hyvissä ajoin tai vaihtoehtoisesti juuri ennen omaa Erätauko-keskustelua. </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Jokainen Erätauko-keskustelu on oppimiskokemus ja seuraavassa keskustelussa voi taas hyödyntää oppimaansa.</a:t>
            </a:r>
            <a:r>
              <a:rPr b="1" lang="fi" sz="1100">
                <a:solidFill>
                  <a:schemeClr val="dk1"/>
                </a:solidFill>
                <a:latin typeface="Gill Sans"/>
                <a:ea typeface="Gill Sans"/>
                <a:cs typeface="Gill Sans"/>
                <a:sym typeface="Gill Sans"/>
              </a:rPr>
              <a:t> </a:t>
            </a:r>
            <a:r>
              <a:rPr lang="fi" sz="1100">
                <a:solidFill>
                  <a:schemeClr val="dk1"/>
                </a:solidFill>
                <a:latin typeface="Gill Sans"/>
                <a:ea typeface="Gill Sans"/>
                <a:cs typeface="Gill Sans"/>
                <a:sym typeface="Gill Sans"/>
              </a:rPr>
              <a:t>Mitä enemmän Erätauko-keskusteluja ohjaat, sitä enemmän opit. Ikinä ei tule valmiiksi, eikä se haittaa. Lue vinkit ohjaajalle </a:t>
            </a:r>
            <a:r>
              <a:rPr lang="fi" sz="1100" u="sng">
                <a:solidFill>
                  <a:schemeClr val="hlink"/>
                </a:solidFill>
                <a:latin typeface="Gill Sans"/>
                <a:ea typeface="Gill Sans"/>
                <a:cs typeface="Gill Sans"/>
                <a:sym typeface="Gill Sans"/>
                <a:hlinkClick r:id="rId4"/>
              </a:rPr>
              <a:t>täältä</a:t>
            </a:r>
            <a:r>
              <a:rPr lang="fi" sz="1100">
                <a:solidFill>
                  <a:schemeClr val="dk1"/>
                </a:solidFill>
                <a:latin typeface="Gill Sans"/>
                <a:ea typeface="Gill Sans"/>
                <a:cs typeface="Gill Sans"/>
                <a:sym typeface="Gill Sans"/>
              </a:rPr>
              <a:t>.</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b="1" i="1" lang="fi" sz="1300">
                <a:solidFill>
                  <a:schemeClr val="dk1"/>
                </a:solidFill>
                <a:latin typeface="Gill Sans"/>
                <a:ea typeface="Gill Sans"/>
                <a:cs typeface="Gill Sans"/>
                <a:sym typeface="Gill Sans"/>
              </a:rPr>
              <a:t>Erätauko-keskustelussa varmista ohjaajana ainakin nämä asiat:</a:t>
            </a:r>
            <a:endParaRPr b="1" i="1" sz="13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Käy läpi rakentavan keskustelun pelisäännöt ja muistuta tarvittaessa niistä keskustelussa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2 Varmista, että jokaisella on tasapuolinen mahdollisuus kertoa omia kokemuksia tai ajatuksia</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 Jaa osallistujille paperia ja kynä ajatusten ja oivallusten kirjoittamista varten</a:t>
            </a:r>
            <a:endParaRPr sz="1100">
              <a:solidFill>
                <a:schemeClr val="dk1"/>
              </a:solidFill>
              <a:latin typeface="Gill Sans"/>
              <a:ea typeface="Gill Sans"/>
              <a:cs typeface="Gill Sans"/>
              <a:sym typeface="Gill Sans"/>
            </a:endParaRPr>
          </a:p>
          <a:p>
            <a:pPr indent="0" lvl="0" marL="0" rtl="0" algn="l">
              <a:lnSpc>
                <a:spcPct val="115000"/>
              </a:lnSpc>
              <a:spcBef>
                <a:spcPts val="1000"/>
              </a:spcBef>
              <a:spcAft>
                <a:spcPts val="0"/>
              </a:spcAft>
              <a:buClr>
                <a:schemeClr val="dk1"/>
              </a:buClr>
              <a:buSzPts val="1100"/>
              <a:buFont typeface="Arial"/>
              <a:buNone/>
            </a:pPr>
            <a:r>
              <a:t/>
            </a:r>
            <a:endParaRPr i="1" sz="1100">
              <a:solidFill>
                <a:schemeClr val="dk1"/>
              </a:solidFill>
            </a:endParaRPr>
          </a:p>
          <a:p>
            <a:pPr indent="0" lvl="0" marL="0" marR="0" rtl="0" algn="l">
              <a:lnSpc>
                <a:spcPct val="100000"/>
              </a:lnSpc>
              <a:spcBef>
                <a:spcPts val="200"/>
              </a:spcBef>
              <a:spcAft>
                <a:spcPts val="0"/>
              </a:spcAft>
              <a:buNone/>
            </a:pPr>
            <a:r>
              <a:t/>
            </a:r>
            <a:endParaRPr sz="1200">
              <a:solidFill>
                <a:schemeClr val="dk1"/>
              </a:solidFill>
              <a:latin typeface="Gill Sans"/>
              <a:ea typeface="Gill Sans"/>
              <a:cs typeface="Gill Sans"/>
              <a:sym typeface="Gill San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5" name="Shape 245"/>
        <p:cNvGrpSpPr/>
        <p:nvPr/>
      </p:nvGrpSpPr>
      <p:grpSpPr>
        <a:xfrm>
          <a:off x="0" y="0"/>
          <a:ext cx="0" cy="0"/>
          <a:chOff x="0" y="0"/>
          <a:chExt cx="0" cy="0"/>
        </a:xfrm>
      </p:grpSpPr>
      <p:sp>
        <p:nvSpPr>
          <p:cNvPr id="246" name="Google Shape;246;p45"/>
          <p:cNvSpPr/>
          <p:nvPr/>
        </p:nvSpPr>
        <p:spPr>
          <a:xfrm>
            <a:off x="0" y="316"/>
            <a:ext cx="9144000" cy="5142900"/>
          </a:xfrm>
          <a:prstGeom prst="rect">
            <a:avLst/>
          </a:prstGeom>
          <a:solidFill>
            <a:srgbClr val="FFE006"/>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7" name="Google Shape;247;p45"/>
          <p:cNvSpPr/>
          <p:nvPr/>
        </p:nvSpPr>
        <p:spPr>
          <a:xfrm>
            <a:off x="1025129" y="399279"/>
            <a:ext cx="7093800" cy="4344600"/>
          </a:xfrm>
          <a:prstGeom prst="rect">
            <a:avLst/>
          </a:prstGeom>
          <a:solidFill>
            <a:srgbClr val="FFFFFF"/>
          </a:solidFill>
          <a:ln>
            <a:noFill/>
          </a:ln>
        </p:spPr>
        <p:txBody>
          <a:bodyPr anchorCtr="0" anchor="ctr" bIns="72550" lIns="145150" spcFirstLastPara="1" rIns="145150" wrap="square" tIns="72550">
            <a:noAutofit/>
          </a:bodyPr>
          <a:lstStyle/>
          <a:p>
            <a:pPr indent="0" lvl="0" marL="0" marR="0" rtl="0" algn="ctr">
              <a:lnSpc>
                <a:spcPct val="100000"/>
              </a:lnSpc>
              <a:spcBef>
                <a:spcPts val="0"/>
              </a:spcBef>
              <a:spcAft>
                <a:spcPts val="0"/>
              </a:spcAft>
              <a:buNone/>
            </a:pPr>
            <a:r>
              <a:t/>
            </a:r>
            <a:endParaRPr b="0" i="0" sz="1300" u="none" cap="none" strike="noStrike">
              <a:solidFill>
                <a:srgbClr val="FFFFFF"/>
              </a:solidFill>
              <a:latin typeface="Georgia"/>
              <a:ea typeface="Georgia"/>
              <a:cs typeface="Georgia"/>
              <a:sym typeface="Georgia"/>
            </a:endParaRPr>
          </a:p>
        </p:txBody>
      </p:sp>
      <p:sp>
        <p:nvSpPr>
          <p:cNvPr id="248" name="Google Shape;248;p45"/>
          <p:cNvSpPr txBox="1"/>
          <p:nvPr/>
        </p:nvSpPr>
        <p:spPr>
          <a:xfrm>
            <a:off x="4771575" y="2017825"/>
            <a:ext cx="2965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75min</a:t>
            </a:r>
            <a:r>
              <a:rPr lang="fi" sz="1200">
                <a:solidFill>
                  <a:schemeClr val="dk1"/>
                </a:solidFill>
                <a:latin typeface="Gill Sans"/>
                <a:ea typeface="Gill Sans"/>
                <a:cs typeface="Gill Sans"/>
                <a:sym typeface="Gill Sans"/>
              </a:rPr>
              <a:t>	</a:t>
            </a:r>
            <a:endParaRPr sz="12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Dokkari</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Oma pohdinta ja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Mitä opin tänään?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	Kiitos ja lopetus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75 min</a:t>
            </a:r>
            <a:endParaRPr i="1" sz="1100"/>
          </a:p>
        </p:txBody>
      </p:sp>
      <p:sp>
        <p:nvSpPr>
          <p:cNvPr id="249" name="Google Shape;249;p45"/>
          <p:cNvSpPr txBox="1"/>
          <p:nvPr/>
        </p:nvSpPr>
        <p:spPr>
          <a:xfrm>
            <a:off x="1268100" y="495900"/>
            <a:ext cx="6607800" cy="1653900"/>
          </a:xfrm>
          <a:prstGeom prst="rect">
            <a:avLst/>
          </a:prstGeom>
          <a:noFill/>
          <a:ln>
            <a:noFill/>
          </a:ln>
        </p:spPr>
        <p:txBody>
          <a:bodyPr anchorCtr="0" anchor="t" bIns="72550" lIns="145150" spcFirstLastPara="1" rIns="145150" wrap="square" tIns="72550">
            <a:noAutofit/>
          </a:bodyPr>
          <a:lstStyle/>
          <a:p>
            <a:pPr indent="0" lvl="0" marL="0" rtl="0" algn="l">
              <a:lnSpc>
                <a:spcPct val="115000"/>
              </a:lnSpc>
              <a:spcBef>
                <a:spcPts val="0"/>
              </a:spcBef>
              <a:spcAft>
                <a:spcPts val="0"/>
              </a:spcAft>
              <a:buClr>
                <a:schemeClr val="dk1"/>
              </a:buClr>
              <a:buSzPts val="1100"/>
              <a:buFont typeface="Arial"/>
              <a:buNone/>
            </a:pPr>
            <a:r>
              <a:rPr b="1" lang="fi" sz="1700" u="sng">
                <a:solidFill>
                  <a:srgbClr val="231F20"/>
                </a:solidFill>
                <a:latin typeface="Gill Sans"/>
                <a:ea typeface="Gill Sans"/>
                <a:cs typeface="Gill Sans"/>
                <a:sym typeface="Gill Sans"/>
              </a:rPr>
              <a:t>Eripituiset keskustelut</a:t>
            </a:r>
            <a:endParaRPr b="1" sz="1700" u="sng">
              <a:solidFill>
                <a:srgbClr val="231F2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1100"/>
              <a:buFont typeface="Arial"/>
              <a:buNone/>
            </a:pPr>
            <a:r>
              <a:t/>
            </a:r>
            <a:endParaRPr b="1" sz="1200" u="sng">
              <a:solidFill>
                <a:srgbClr val="231F2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Kaikki ajat ovat suuntaa-antavia ja niiden on tarkoitus antaa käsitys ajasta mikä kuhunkin vaiheeseen kannattaa suurinpiirtein käyttää. Niitä ei ole tarkoitettu noudatettavan täsmällisesti aloitusta ja lopetusta lukuun ottamatta. Tässä näet kaksi eri ajastettua käsikirjoitusta, 60 minuutin ja 75 minuutin keskusteluun. Voit valita kumman tahansa, riippuen siitä, paljonko aikaa sinulla on käytettävissä. Mikäli haluat pidentää keskustelun 90 minuuttiin, lisää aikaa keskustelun syventämiseen, yhteenvetoon ja purkuun.</a:t>
            </a:r>
            <a:endParaRPr sz="1300"/>
          </a:p>
        </p:txBody>
      </p:sp>
      <p:sp>
        <p:nvSpPr>
          <p:cNvPr id="250" name="Google Shape;250;p45"/>
          <p:cNvSpPr txBox="1"/>
          <p:nvPr/>
        </p:nvSpPr>
        <p:spPr>
          <a:xfrm>
            <a:off x="1335475" y="1992875"/>
            <a:ext cx="44550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b="1" lang="fi" sz="1200">
                <a:solidFill>
                  <a:schemeClr val="dk1"/>
                </a:solidFill>
                <a:latin typeface="Gill Sans"/>
                <a:ea typeface="Gill Sans"/>
                <a:cs typeface="Gill Sans"/>
                <a:sym typeface="Gill Sans"/>
              </a:rPr>
              <a:t>60</a:t>
            </a:r>
            <a:r>
              <a:rPr b="1" lang="fi" sz="1200">
                <a:solidFill>
                  <a:schemeClr val="dk1"/>
                </a:solidFill>
                <a:latin typeface="Gill Sans"/>
                <a:ea typeface="Gill Sans"/>
                <a:cs typeface="Gill Sans"/>
                <a:sym typeface="Gill Sans"/>
              </a:rPr>
              <a:t>min</a:t>
            </a:r>
            <a:r>
              <a:rPr lang="fi" sz="1000">
                <a:solidFill>
                  <a:schemeClr val="dk1"/>
                </a:solidFill>
                <a:latin typeface="Gill Sans"/>
                <a:ea typeface="Gill Sans"/>
                <a:cs typeface="Gill Sans"/>
                <a:sym typeface="Gill Sans"/>
              </a:rPr>
              <a:t>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min	osio</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Dokkari</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Oma pohdinta ja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 	Mitä opin tänään?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Kiitos ja lopetus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Yhteensä 60 min</a:t>
            </a:r>
            <a:r>
              <a:rPr i="1" lang="fi" sz="1300">
                <a:solidFill>
                  <a:schemeClr val="dk1"/>
                </a:solidFill>
                <a:latin typeface="Gill Sans"/>
                <a:ea typeface="Gill Sans"/>
                <a:cs typeface="Gill Sans"/>
                <a:sym typeface="Gill Sans"/>
              </a:rPr>
              <a:t>	</a:t>
            </a:r>
            <a:r>
              <a:rPr lang="fi" sz="1200">
                <a:solidFill>
                  <a:schemeClr val="dk1"/>
                </a:solidFill>
                <a:latin typeface="Gill Sans"/>
                <a:ea typeface="Gill Sans"/>
                <a:cs typeface="Gill Sans"/>
                <a:sym typeface="Gill Sans"/>
              </a:rPr>
              <a:t>			       													</a:t>
            </a:r>
            <a:endParaRPr sz="1300"/>
          </a:p>
        </p:txBody>
      </p:sp>
      <p:sp>
        <p:nvSpPr>
          <p:cNvPr id="251" name="Google Shape;251;p45"/>
          <p:cNvSpPr txBox="1"/>
          <p:nvPr/>
        </p:nvSpPr>
        <p:spPr>
          <a:xfrm>
            <a:off x="1272725" y="4082825"/>
            <a:ext cx="6607800" cy="4302300"/>
          </a:xfrm>
          <a:prstGeom prst="rect">
            <a:avLst/>
          </a:prstGeom>
          <a:noFill/>
          <a:ln>
            <a:noFill/>
          </a:ln>
        </p:spPr>
        <p:txBody>
          <a:bodyPr anchorCtr="0" anchor="t" bIns="72550" lIns="145150" spcFirstLastPara="1" rIns="145150" wrap="square" tIns="72550">
            <a:noAutofit/>
          </a:bodyPr>
          <a:lstStyle/>
          <a:p>
            <a:pPr indent="0" lvl="0" marL="0" rtl="0" algn="l">
              <a:spcBef>
                <a:spcPts val="0"/>
              </a:spcBef>
              <a:spcAft>
                <a:spcPts val="0"/>
              </a:spcAft>
              <a:buClr>
                <a:schemeClr val="dk1"/>
              </a:buClr>
              <a:buSzPts val="1100"/>
              <a:buFont typeface="Arial"/>
              <a:buNone/>
            </a:pPr>
            <a:r>
              <a:rPr lang="fi" sz="1200">
                <a:solidFill>
                  <a:schemeClr val="dk1"/>
                </a:solidFill>
                <a:latin typeface="Gill Sans"/>
                <a:ea typeface="Gill Sans"/>
                <a:cs typeface="Gill Sans"/>
                <a:sym typeface="Gill Sans"/>
              </a:rPr>
              <a:t>Seuraava käsikirjoitus on toteutettu 60 minuutin keskusteluun, jos järjestät 75 minuutin dialogin, voit muokata käsikirjoitusta esimerkin mukaan. Käytä mahdollisuuksien mukaan enemmän aikaa yhteiseen keskusteluun.</a:t>
            </a:r>
            <a:endParaRPr sz="13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46"/>
          <p:cNvSpPr/>
          <p:nvPr/>
        </p:nvSpPr>
        <p:spPr>
          <a:xfrm>
            <a:off x="606959" y="895647"/>
            <a:ext cx="3590400" cy="908100"/>
          </a:xfrm>
          <a:prstGeom prst="rect">
            <a:avLst/>
          </a:prstGeom>
          <a:noFill/>
          <a:ln cap="flat" cmpd="sng" w="9525">
            <a:solidFill>
              <a:schemeClr val="dk2"/>
            </a:solidFill>
            <a:prstDash val="solid"/>
            <a:round/>
            <a:headEnd len="sm" w="sm" type="none"/>
            <a:tailEnd len="sm" w="sm" type="none"/>
          </a:ln>
        </p:spPr>
        <p:txBody>
          <a:bodyPr anchorCtr="0" anchor="ctr" bIns="145150" lIns="145150" spcFirstLastPara="1" rIns="145150" wrap="square" tIns="145150">
            <a:noAutofit/>
          </a:bodyPr>
          <a:lstStyle/>
          <a:p>
            <a:pPr indent="0" lvl="0" marL="0" marR="0" rtl="0" algn="l">
              <a:lnSpc>
                <a:spcPct val="100000"/>
              </a:lnSpc>
              <a:spcBef>
                <a:spcPts val="0"/>
              </a:spcBef>
              <a:spcAft>
                <a:spcPts val="0"/>
              </a:spcAft>
              <a:buClr>
                <a:srgbClr val="000000"/>
              </a:buClr>
              <a:buSzPts val="2200"/>
              <a:buFont typeface="Arial"/>
              <a:buNone/>
            </a:pPr>
            <a:r>
              <a:t/>
            </a:r>
            <a:endParaRPr b="0" i="0" sz="2200" u="none" cap="none" strike="noStrike">
              <a:solidFill>
                <a:srgbClr val="000000"/>
              </a:solidFill>
              <a:latin typeface="Arial"/>
              <a:ea typeface="Arial"/>
              <a:cs typeface="Arial"/>
              <a:sym typeface="Arial"/>
            </a:endParaRPr>
          </a:p>
        </p:txBody>
      </p:sp>
      <p:pic>
        <p:nvPicPr>
          <p:cNvPr id="258" name="Google Shape;258;p46"/>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259" name="Google Shape;259;p46"/>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260" name="Google Shape;260;p46"/>
          <p:cNvSpPr txBox="1"/>
          <p:nvPr/>
        </p:nvSpPr>
        <p:spPr>
          <a:xfrm>
            <a:off x="606959" y="386247"/>
            <a:ext cx="3781200" cy="3782400"/>
          </a:xfrm>
          <a:prstGeom prst="rect">
            <a:avLst/>
          </a:prstGeom>
          <a:noFill/>
          <a:ln>
            <a:noFill/>
          </a:ln>
        </p:spPr>
        <p:txBody>
          <a:bodyPr anchorCtr="0" anchor="t" bIns="51525" lIns="51525" spcFirstLastPara="1" rIns="51525" wrap="square" tIns="51525">
            <a:noAutofit/>
          </a:bodyPr>
          <a:lstStyle/>
          <a:p>
            <a:pPr indent="0" lvl="0" marL="0" marR="0" rtl="0" algn="l">
              <a:lnSpc>
                <a:spcPct val="100000"/>
              </a:lnSpc>
              <a:spcBef>
                <a:spcPts val="0"/>
              </a:spcBef>
              <a:spcAft>
                <a:spcPts val="0"/>
              </a:spcAft>
              <a:buClr>
                <a:srgbClr val="000000"/>
              </a:buClr>
              <a:buSzPts val="600"/>
              <a:buFont typeface="Arial"/>
              <a:buNone/>
            </a:pPr>
            <a:r>
              <a:rPr b="1" lang="fi">
                <a:latin typeface="Gill Sans"/>
                <a:ea typeface="Gill Sans"/>
                <a:cs typeface="Gill Sans"/>
                <a:sym typeface="Gill Sans"/>
              </a:rPr>
              <a:t>Erätauko-keskustelu dokkarista </a:t>
            </a:r>
            <a:endParaRPr b="1">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1" lang="fi">
                <a:latin typeface="Gill Sans"/>
                <a:ea typeface="Gill Sans"/>
                <a:cs typeface="Gill Sans"/>
                <a:sym typeface="Gill Sans"/>
              </a:rPr>
              <a:t>Sakeempaa ku veri</a:t>
            </a:r>
            <a:endParaRPr b="1">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LUKUOHJE: </a:t>
            </a:r>
            <a:endParaRPr b="1" i="0"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Perusfontti - sano esimerkiksi näin</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i="1" lang="fi" sz="1100">
                <a:solidFill>
                  <a:srgbClr val="000000"/>
                </a:solidFill>
                <a:latin typeface="Gill Sans"/>
                <a:ea typeface="Gill Sans"/>
                <a:cs typeface="Gill Sans"/>
                <a:sym typeface="Gill Sans"/>
              </a:rPr>
              <a:t>Kursivoitu fontti - ohjaajalle apua keskusteluun</a:t>
            </a:r>
            <a:endParaRPr i="1"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a:t>
            </a:r>
            <a:endParaRPr sz="1100">
              <a:solidFill>
                <a:srgbClr val="000000"/>
              </a:solidFill>
              <a:highlight>
                <a:srgbClr val="FFE006"/>
              </a:highlight>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sz="2200"/>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100">
                <a:solidFill>
                  <a:schemeClr val="dk1"/>
                </a:solidFill>
                <a:latin typeface="Gill Sans"/>
                <a:ea typeface="Gill Sans"/>
                <a:cs typeface="Gill Sans"/>
                <a:sym typeface="Gill Sans"/>
              </a:rPr>
              <a:t>5	Aloitus</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Dokkari</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Oma pohdinta ja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 	Mitä opin tänään?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Kiitos ja lopetus	</a:t>
            </a:r>
            <a:endParaRPr b="1"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latin typeface="Gill Sans"/>
                <a:ea typeface="Gill Sans"/>
                <a:cs typeface="Gill Sans"/>
                <a:sym typeface="Gill Sans"/>
              </a:rPr>
              <a:t>60</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t/>
            </a:r>
            <a:endParaRPr i="1" sz="11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Clr>
                <a:schemeClr val="dk1"/>
              </a:buClr>
              <a:buSzPts val="600"/>
              <a:buFont typeface="Arial"/>
              <a:buNone/>
            </a:pPr>
            <a:r>
              <a:rPr i="1" lang="fi" sz="1100">
                <a:solidFill>
                  <a:schemeClr val="dk1"/>
                </a:solidFill>
                <a:latin typeface="Gill Sans"/>
                <a:ea typeface="Gill Sans"/>
                <a:cs typeface="Gill Sans"/>
                <a:sym typeface="Gill Sans"/>
              </a:rPr>
              <a:t>-&gt; Hyödynnä seuraavalla dialla olevaa pohjaa, kun kirjaat osallistujien nimet itsellesi</a:t>
            </a:r>
            <a:endParaRPr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600"/>
              <a:buFont typeface="Arial"/>
              <a:buNone/>
            </a:pPr>
            <a:r>
              <a:t/>
            </a:r>
            <a:endParaRPr b="0" i="1" sz="1100" u="none" cap="none" strike="noStrike">
              <a:solidFill>
                <a:srgbClr val="000000"/>
              </a:solidFill>
              <a:latin typeface="Gill Sans"/>
              <a:ea typeface="Gill Sans"/>
              <a:cs typeface="Gill Sans"/>
              <a:sym typeface="Gill Sans"/>
            </a:endParaRPr>
          </a:p>
        </p:txBody>
      </p:sp>
      <p:sp>
        <p:nvSpPr>
          <p:cNvPr id="261" name="Google Shape;261;p46"/>
          <p:cNvSpPr txBox="1"/>
          <p:nvPr/>
        </p:nvSpPr>
        <p:spPr>
          <a:xfrm>
            <a:off x="5010111" y="219510"/>
            <a:ext cx="3780900" cy="4287600"/>
          </a:xfrm>
          <a:prstGeom prst="rect">
            <a:avLst/>
          </a:prstGeom>
          <a:noFill/>
          <a:ln>
            <a:noFill/>
          </a:ln>
        </p:spPr>
        <p:txBody>
          <a:bodyPr anchorCtr="0" anchor="t" bIns="51525" lIns="51525" spcFirstLastPara="1" rIns="51525" wrap="square" tIns="51525">
            <a:noAutofit/>
          </a:bodyPr>
          <a:lstStyle/>
          <a:p>
            <a:pPr indent="0" lvl="0" marL="0" marR="0" rtl="0" algn="ctr">
              <a:lnSpc>
                <a:spcPct val="100000"/>
              </a:lnSpc>
              <a:spcBef>
                <a:spcPts val="0"/>
              </a:spcBef>
              <a:spcAft>
                <a:spcPts val="0"/>
              </a:spcAft>
              <a:buClr>
                <a:srgbClr val="000000"/>
              </a:buClr>
              <a:buSzPts val="1400"/>
              <a:buFont typeface="Arial"/>
              <a:buNone/>
            </a:pPr>
            <a:r>
              <a:rPr b="1" i="0" lang="fi" sz="1400" u="none" cap="none" strike="noStrike">
                <a:solidFill>
                  <a:srgbClr val="000000"/>
                </a:solidFill>
                <a:latin typeface="Gill Sans"/>
                <a:ea typeface="Gill Sans"/>
                <a:cs typeface="Gill Sans"/>
                <a:sym typeface="Gill Sans"/>
              </a:rPr>
              <a:t>Aloitus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Tervetuloa mukaa</a:t>
            </a:r>
            <a:r>
              <a:rPr lang="fi" sz="1000">
                <a:latin typeface="Gill Sans"/>
                <a:ea typeface="Gill Sans"/>
                <a:cs typeface="Gill Sans"/>
                <a:sym typeface="Gill Sans"/>
              </a:rPr>
              <a:t>n tähän </a:t>
            </a:r>
            <a:r>
              <a:rPr lang="fi" sz="1000">
                <a:highlight>
                  <a:schemeClr val="lt1"/>
                </a:highlight>
                <a:latin typeface="Gill Sans"/>
                <a:ea typeface="Gill Sans"/>
                <a:cs typeface="Gill Sans"/>
                <a:sym typeface="Gill Sans"/>
              </a:rPr>
              <a:t>Erätauko-keskusteluun. </a:t>
            </a:r>
            <a:r>
              <a:rPr lang="fi" sz="1000">
                <a:latin typeface="Gill Sans"/>
                <a:ea typeface="Gill Sans"/>
                <a:cs typeface="Gill Sans"/>
                <a:sym typeface="Gill Sans"/>
              </a:rPr>
              <a:t>Tosi kiva</a:t>
            </a:r>
            <a:r>
              <a:rPr lang="fi" sz="1000">
                <a:latin typeface="Gill Sans"/>
                <a:ea typeface="Gill Sans"/>
                <a:cs typeface="Gill Sans"/>
                <a:sym typeface="Gill Sans"/>
              </a:rPr>
              <a:t> että olet paikalla. Minun nimeni on </a:t>
            </a:r>
            <a:r>
              <a:rPr lang="fi" sz="1000">
                <a:highlight>
                  <a:srgbClr val="FFE006"/>
                </a:highlight>
                <a:latin typeface="Gill Sans"/>
                <a:ea typeface="Gill Sans"/>
                <a:cs typeface="Gill Sans"/>
                <a:sym typeface="Gill Sans"/>
              </a:rPr>
              <a:t>xxxx</a:t>
            </a:r>
            <a:r>
              <a:rPr lang="fi" sz="1000">
                <a:latin typeface="Gill Sans"/>
                <a:ea typeface="Gill Sans"/>
                <a:cs typeface="Gill Sans"/>
                <a:sym typeface="Gill Sans"/>
              </a:rPr>
              <a:t> j</a:t>
            </a:r>
            <a:r>
              <a:rPr lang="fi" sz="1000">
                <a:solidFill>
                  <a:srgbClr val="000000"/>
                </a:solidFill>
                <a:latin typeface="Gill Sans"/>
                <a:ea typeface="Gill Sans"/>
                <a:cs typeface="Gill Sans"/>
                <a:sym typeface="Gill Sans"/>
              </a:rPr>
              <a:t>a</a:t>
            </a:r>
            <a:r>
              <a:rPr b="0" i="0" lang="fi" sz="1000" u="none" cap="none" strike="noStrike">
                <a:solidFill>
                  <a:srgbClr val="FF0000"/>
                </a:solidFill>
                <a:latin typeface="Gill Sans"/>
                <a:ea typeface="Gill Sans"/>
                <a:cs typeface="Gill Sans"/>
                <a:sym typeface="Gill Sans"/>
              </a:rPr>
              <a:t> </a:t>
            </a:r>
            <a:r>
              <a:rPr b="0" i="0" lang="fi" sz="1000" u="none" cap="none" strike="noStrike">
                <a:solidFill>
                  <a:srgbClr val="000000"/>
                </a:solidFill>
                <a:latin typeface="Gill Sans"/>
                <a:ea typeface="Gill Sans"/>
                <a:cs typeface="Gill Sans"/>
                <a:sym typeface="Gill Sans"/>
              </a:rPr>
              <a:t>toimin keskustelun ohjaajana</a:t>
            </a:r>
            <a:r>
              <a:rPr lang="fi" sz="1000">
                <a:latin typeface="Gill Sans"/>
                <a:ea typeface="Gill Sans"/>
                <a:cs typeface="Gill Sans"/>
                <a:sym typeface="Gill Sans"/>
              </a:rPr>
              <a:t>.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lang="fi" sz="1000">
                <a:latin typeface="Gill Sans"/>
                <a:ea typeface="Gill Sans"/>
                <a:cs typeface="Gill Sans"/>
                <a:sym typeface="Gill Sans"/>
              </a:rPr>
              <a:t>Tänään me </a:t>
            </a:r>
            <a:r>
              <a:rPr lang="fi" sz="1000">
                <a:highlight>
                  <a:srgbClr val="FFE006"/>
                </a:highlight>
                <a:latin typeface="Gill Sans"/>
                <a:ea typeface="Gill Sans"/>
                <a:cs typeface="Gill Sans"/>
                <a:sym typeface="Gill Sans"/>
              </a:rPr>
              <a:t>katsotaan / ollaan katsottu </a:t>
            </a:r>
            <a:r>
              <a:rPr lang="fi" sz="1000">
                <a:latin typeface="Gill Sans"/>
                <a:ea typeface="Gill Sans"/>
                <a:cs typeface="Gill Sans"/>
                <a:sym typeface="Gill Sans"/>
              </a:rPr>
              <a:t>dokkari nimeltä Sakeempaa ku veri. Tarkoituksena on keskustella dokkarin herättämistä ajatuksista ja sen teemoista. Minä voin jakaa puheenvuoroja.</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lang="fi" sz="1000">
                <a:latin typeface="Gill Sans"/>
                <a:ea typeface="Gill Sans"/>
                <a:cs typeface="Gill Sans"/>
                <a:sym typeface="Gill Sans"/>
              </a:rPr>
              <a:t>Toivon, että mahdollisimman moni teistä osallistuu tänään keskusteluun. Annetaan tilaa myös muille. Saatan välillä kysyä suoraan, että mitä ajatuksia tai kokemuksia teillä on mielessä. Jos et ole valmis sanomaan jotain, voit sanoa, ettet halua puhua vielä.</a:t>
            </a:r>
            <a:br>
              <a:rPr b="0" i="0" lang="fi" sz="1000" u="none" cap="none" strike="noStrike">
                <a:solidFill>
                  <a:srgbClr val="000000"/>
                </a:solidFill>
                <a:latin typeface="Gill Sans"/>
                <a:ea typeface="Gill Sans"/>
                <a:cs typeface="Gill Sans"/>
                <a:sym typeface="Gill Sans"/>
              </a:rPr>
            </a:br>
            <a:br>
              <a:rPr b="0" i="0" lang="fi" sz="1000" u="none" cap="none" strike="noStrike">
                <a:solidFill>
                  <a:srgbClr val="000000"/>
                </a:solidFill>
                <a:latin typeface="Gill Sans"/>
                <a:ea typeface="Gill Sans"/>
                <a:cs typeface="Gill Sans"/>
                <a:sym typeface="Gill Sans"/>
              </a:rPr>
            </a:br>
            <a:r>
              <a:rPr b="0" i="0" lang="fi" sz="1000" u="none" cap="none" strike="noStrike">
                <a:solidFill>
                  <a:srgbClr val="000000"/>
                </a:solidFill>
                <a:latin typeface="Gill Sans"/>
                <a:ea typeface="Gill Sans"/>
                <a:cs typeface="Gill Sans"/>
                <a:sym typeface="Gill Sans"/>
              </a:rPr>
              <a:t>Käydään keskustelu luottamuksellisesti</a:t>
            </a:r>
            <a:r>
              <a:rPr lang="fi" sz="1000">
                <a:latin typeface="Gill Sans"/>
                <a:ea typeface="Gill Sans"/>
                <a:cs typeface="Gill Sans"/>
                <a:sym typeface="Gill Sans"/>
              </a:rPr>
              <a:t>. Voit halutessasi kertoa, että olit mukana keskustelussa, mutta ei jaeta keskustelusta toisen juttuja ilman hänen lupaa. On tärkeää, että kukin voi</a:t>
            </a:r>
            <a:r>
              <a:rPr b="0" i="0" lang="fi" sz="1000" u="none" cap="none" strike="noStrike">
                <a:solidFill>
                  <a:srgbClr val="000000"/>
                </a:solidFill>
                <a:latin typeface="Gill Sans"/>
                <a:ea typeface="Gill Sans"/>
                <a:cs typeface="Gill Sans"/>
                <a:sym typeface="Gill Sans"/>
              </a:rPr>
              <a:t> rauhas</a:t>
            </a:r>
            <a:r>
              <a:rPr lang="fi" sz="1000">
                <a:latin typeface="Gill Sans"/>
                <a:ea typeface="Gill Sans"/>
                <a:cs typeface="Gill Sans"/>
                <a:sym typeface="Gill Sans"/>
              </a:rPr>
              <a:t>sa osallistua keskusteluun.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highlight>
                  <a:srgbClr val="FFE006"/>
                </a:highlight>
                <a:latin typeface="Gill Sans"/>
                <a:ea typeface="Gill Sans"/>
                <a:cs typeface="Gill Sans"/>
                <a:sym typeface="Gill Sans"/>
              </a:rPr>
              <a:t>Olisi kiva kuulla, keitä tänään on mukana. Käyd</a:t>
            </a:r>
            <a:r>
              <a:rPr lang="fi" sz="1000">
                <a:solidFill>
                  <a:srgbClr val="000000"/>
                </a:solidFill>
                <a:highlight>
                  <a:srgbClr val="FFE006"/>
                </a:highlight>
                <a:latin typeface="Gill Sans"/>
                <a:ea typeface="Gill Sans"/>
                <a:cs typeface="Gill Sans"/>
                <a:sym typeface="Gill Sans"/>
              </a:rPr>
              <a:t>ään esittäytymiskierros. </a:t>
            </a:r>
            <a:r>
              <a:rPr b="0" i="0" lang="fi" sz="1000" u="none" cap="none" strike="noStrike">
                <a:solidFill>
                  <a:srgbClr val="000000"/>
                </a:solidFill>
                <a:highlight>
                  <a:srgbClr val="FFE006"/>
                </a:highlight>
                <a:latin typeface="Gill Sans"/>
                <a:ea typeface="Gill Sans"/>
                <a:cs typeface="Gill Sans"/>
                <a:sym typeface="Gill Sans"/>
              </a:rPr>
              <a:t>Esittäydytään omalla etunimellä</a:t>
            </a:r>
            <a:r>
              <a:rPr lang="fi" sz="1000">
                <a:solidFill>
                  <a:srgbClr val="000000"/>
                </a:solidFill>
                <a:highlight>
                  <a:srgbClr val="FFE006"/>
                </a:highlight>
                <a:latin typeface="Gill Sans"/>
                <a:ea typeface="Gill Sans"/>
                <a:cs typeface="Gill Sans"/>
                <a:sym typeface="Gill Sans"/>
              </a:rPr>
              <a:t>, se riittää.</a:t>
            </a:r>
            <a:r>
              <a:rPr lang="fi" sz="1000">
                <a:highlight>
                  <a:srgbClr val="FFE006"/>
                </a:highlight>
                <a:latin typeface="Gill Sans"/>
                <a:ea typeface="Gill Sans"/>
                <a:cs typeface="Gill Sans"/>
                <a:sym typeface="Gill Sans"/>
              </a:rPr>
              <a:t> Kerro samalla jokin kokemus viime ajoilta, kun sinulla on ollut hyvä kohtaaminen jonkun henkilön kanssa TAI mitä mukavaa tällä viikolla on tapahtunut.</a:t>
            </a:r>
            <a:br>
              <a:rPr lang="fi" sz="1000">
                <a:solidFill>
                  <a:srgbClr val="FF0000"/>
                </a:solidFill>
                <a:highlight>
                  <a:srgbClr val="FFE006"/>
                </a:highlight>
                <a:latin typeface="Gill Sans"/>
                <a:ea typeface="Gill Sans"/>
                <a:cs typeface="Gill Sans"/>
                <a:sym typeface="Gill Sans"/>
              </a:rPr>
            </a:br>
            <a:endParaRPr b="0" i="0" sz="1100" u="none" cap="none" strike="noStrike">
              <a:solidFill>
                <a:srgbClr val="000000"/>
              </a:solidFill>
              <a:highlight>
                <a:srgbClr val="FFE006"/>
              </a:highlight>
              <a:latin typeface="Gill Sans"/>
              <a:ea typeface="Gill Sans"/>
              <a:cs typeface="Gill Sans"/>
              <a:sym typeface="Gill Sans"/>
            </a:endParaRPr>
          </a:p>
          <a:p>
            <a:pPr indent="457200" lvl="0" marL="2286000" marR="0" rtl="0" algn="l">
              <a:lnSpc>
                <a:spcPct val="100000"/>
              </a:lnSpc>
              <a:spcBef>
                <a:spcPts val="0"/>
              </a:spcBef>
              <a:spcAft>
                <a:spcPts val="0"/>
              </a:spcAft>
              <a:buClr>
                <a:srgbClr val="000000"/>
              </a:buClr>
              <a:buSzPts val="600"/>
              <a:buFont typeface="Arial"/>
              <a:buNone/>
            </a:pPr>
            <a:r>
              <a:rPr b="1" lang="fi" sz="1100">
                <a:latin typeface="Gill Sans"/>
                <a:ea typeface="Gill Sans"/>
                <a:cs typeface="Gill Sans"/>
                <a:sym typeface="Gill Sans"/>
              </a:rPr>
              <a:t>2</a:t>
            </a:r>
            <a:r>
              <a:rPr b="1" i="0" lang="fi" sz="1100" u="none" cap="none" strike="noStrike">
                <a:solidFill>
                  <a:srgbClr val="000000"/>
                </a:solidFill>
                <a:latin typeface="Gill Sans"/>
                <a:ea typeface="Gill Sans"/>
                <a:cs typeface="Gill Sans"/>
                <a:sym typeface="Gill Sans"/>
              </a:rPr>
              <a:t> min</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0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800"/>
              <a:buFont typeface="Arial"/>
              <a:buNone/>
            </a:pPr>
            <a:r>
              <a:t/>
            </a:r>
            <a:endParaRPr b="0" i="0" sz="1100" u="none" cap="none" strike="noStrike">
              <a:solidFill>
                <a:srgbClr val="000000"/>
              </a:solidFill>
              <a:latin typeface="Gill Sans"/>
              <a:ea typeface="Gill Sans"/>
              <a:cs typeface="Gill Sans"/>
              <a:sym typeface="Gill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47"/>
          <p:cNvSpPr txBox="1"/>
          <p:nvPr/>
        </p:nvSpPr>
        <p:spPr>
          <a:xfrm>
            <a:off x="390950" y="165325"/>
            <a:ext cx="1896000" cy="29715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Osallistujat</a:t>
            </a:r>
            <a:endParaRPr b="1">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Kirjaa osallistujien nimet itsellesi ylös. Voit pitää tukkimiehen kirjanpitoa käytetyistä puheenvuoroista.  Se auttaa mm. löytämään hiljaisempia keskustelijoita.</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latin typeface="Gill Sans"/>
                <a:ea typeface="Gill Sans"/>
                <a:cs typeface="Gill Sans"/>
                <a:sym typeface="Gill Sans"/>
              </a:rPr>
              <a:t>Muista kertoa osallistujille, jos keskustelussa toimii kirjuri ja kuka hän on. Kerro, että silloin muistiinpanot tehdään anonyymisti.</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rPr lang="fi" sz="1000">
                <a:solidFill>
                  <a:schemeClr val="dk1"/>
                </a:solidFill>
                <a:highlight>
                  <a:srgbClr val="FFE006"/>
                </a:highlight>
                <a:latin typeface="Gill Sans"/>
                <a:ea typeface="Gill Sans"/>
                <a:cs typeface="Gill Sans"/>
                <a:sym typeface="Gill Sans"/>
              </a:rPr>
              <a:t>Muokkaa itse ympyröiden määrä osallistujamäärän mukaiseksi.</a:t>
            </a:r>
            <a:endParaRPr sz="1000">
              <a:solidFill>
                <a:schemeClr val="dk1"/>
              </a:solidFill>
              <a:highlight>
                <a:srgbClr val="FFE006"/>
              </a:highlight>
              <a:latin typeface="Gill Sans"/>
              <a:ea typeface="Gill Sans"/>
              <a:cs typeface="Gill Sans"/>
              <a:sym typeface="Gill Sans"/>
            </a:endParaRPr>
          </a:p>
        </p:txBody>
      </p:sp>
      <p:pic>
        <p:nvPicPr>
          <p:cNvPr id="268" name="Google Shape;268;p47"/>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sp>
        <p:nvSpPr>
          <p:cNvPr id="269" name="Google Shape;269;p47"/>
          <p:cNvSpPr/>
          <p:nvPr/>
        </p:nvSpPr>
        <p:spPr>
          <a:xfrm>
            <a:off x="242002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0" name="Google Shape;270;p47"/>
          <p:cNvSpPr/>
          <p:nvPr/>
        </p:nvSpPr>
        <p:spPr>
          <a:xfrm>
            <a:off x="4781163"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1" name="Google Shape;271;p47"/>
          <p:cNvSpPr/>
          <p:nvPr/>
        </p:nvSpPr>
        <p:spPr>
          <a:xfrm>
            <a:off x="2936450" y="8359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2" name="Google Shape;272;p47"/>
          <p:cNvSpPr/>
          <p:nvPr/>
        </p:nvSpPr>
        <p:spPr>
          <a:xfrm>
            <a:off x="2343825" y="25105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sz="800">
              <a:latin typeface="Calibri"/>
              <a:ea typeface="Calibri"/>
              <a:cs typeface="Calibri"/>
              <a:sym typeface="Calibri"/>
            </a:endParaRPr>
          </a:p>
        </p:txBody>
      </p:sp>
      <p:sp>
        <p:nvSpPr>
          <p:cNvPr id="273" name="Google Shape;273;p47"/>
          <p:cNvSpPr/>
          <p:nvPr/>
        </p:nvSpPr>
        <p:spPr>
          <a:xfrm>
            <a:off x="289527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4" name="Google Shape;274;p47"/>
          <p:cNvSpPr/>
          <p:nvPr/>
        </p:nvSpPr>
        <p:spPr>
          <a:xfrm>
            <a:off x="3833225"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5" name="Google Shape;275;p47"/>
          <p:cNvSpPr/>
          <p:nvPr/>
        </p:nvSpPr>
        <p:spPr>
          <a:xfrm>
            <a:off x="4858300" y="37630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6" name="Google Shape;276;p47"/>
          <p:cNvSpPr/>
          <p:nvPr/>
        </p:nvSpPr>
        <p:spPr>
          <a:xfrm>
            <a:off x="5767625" y="33538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7" name="Google Shape;277;p47"/>
          <p:cNvSpPr/>
          <p:nvPr/>
        </p:nvSpPr>
        <p:spPr>
          <a:xfrm>
            <a:off x="6165175" y="2510525"/>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8" name="Google Shape;278;p47"/>
          <p:cNvSpPr/>
          <p:nvPr/>
        </p:nvSpPr>
        <p:spPr>
          <a:xfrm>
            <a:off x="6165175" y="157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79" name="Google Shape;279;p47"/>
          <p:cNvSpPr/>
          <p:nvPr/>
        </p:nvSpPr>
        <p:spPr>
          <a:xfrm>
            <a:off x="5610800" y="75970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0" name="Google Shape;280;p47"/>
          <p:cNvSpPr/>
          <p:nvPr/>
        </p:nvSpPr>
        <p:spPr>
          <a:xfrm>
            <a:off x="3757025" y="342550"/>
            <a:ext cx="721800" cy="729300"/>
          </a:xfrm>
          <a:prstGeom prst="ellipse">
            <a:avLst/>
          </a:prstGeom>
          <a:noFill/>
          <a:ln cap="flat" cmpd="sng" w="28575">
            <a:solidFill>
              <a:srgbClr val="29235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Calibri"/>
              <a:ea typeface="Calibri"/>
              <a:cs typeface="Calibri"/>
              <a:sym typeface="Calibri"/>
            </a:endParaRPr>
          </a:p>
        </p:txBody>
      </p:sp>
      <p:sp>
        <p:nvSpPr>
          <p:cNvPr id="281" name="Google Shape;281;p47"/>
          <p:cNvSpPr txBox="1"/>
          <p:nvPr/>
        </p:nvSpPr>
        <p:spPr>
          <a:xfrm>
            <a:off x="426750" y="3000851"/>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Ohjaaja</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82" name="Google Shape;282;p47"/>
          <p:cNvCxnSpPr/>
          <p:nvPr/>
        </p:nvCxnSpPr>
        <p:spPr>
          <a:xfrm flipH="1" rot="10800000">
            <a:off x="1283975" y="3098725"/>
            <a:ext cx="938400" cy="175800"/>
          </a:xfrm>
          <a:prstGeom prst="straightConnector1">
            <a:avLst/>
          </a:prstGeom>
          <a:noFill/>
          <a:ln cap="flat" cmpd="sng" w="28575">
            <a:solidFill>
              <a:srgbClr val="FFE006"/>
            </a:solidFill>
            <a:prstDash val="solid"/>
            <a:round/>
            <a:headEnd len="sm" w="sm" type="none"/>
            <a:tailEnd len="sm" w="sm" type="none"/>
          </a:ln>
        </p:spPr>
      </p:cxnSp>
      <p:sp>
        <p:nvSpPr>
          <p:cNvPr id="283" name="Google Shape;283;p47"/>
          <p:cNvSpPr/>
          <p:nvPr/>
        </p:nvSpPr>
        <p:spPr>
          <a:xfrm>
            <a:off x="7313350" y="312025"/>
            <a:ext cx="721800" cy="729300"/>
          </a:xfrm>
          <a:prstGeom prst="ellipse">
            <a:avLst/>
          </a:prstGeom>
          <a:noFill/>
          <a:ln cap="flat" cmpd="sng" w="38100">
            <a:solidFill>
              <a:srgbClr val="FFE006"/>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solidFill>
                <a:schemeClr val="dk1"/>
              </a:solidFill>
              <a:latin typeface="Calibri"/>
              <a:ea typeface="Calibri"/>
              <a:cs typeface="Calibri"/>
              <a:sym typeface="Calibri"/>
            </a:endParaRPr>
          </a:p>
        </p:txBody>
      </p:sp>
      <p:sp>
        <p:nvSpPr>
          <p:cNvPr id="284" name="Google Shape;284;p47"/>
          <p:cNvSpPr txBox="1"/>
          <p:nvPr/>
        </p:nvSpPr>
        <p:spPr>
          <a:xfrm>
            <a:off x="7750950" y="1450826"/>
            <a:ext cx="1181700" cy="1740000"/>
          </a:xfrm>
          <a:prstGeom prst="rect">
            <a:avLst/>
          </a:prstGeom>
          <a:noFill/>
          <a:ln>
            <a:noFill/>
          </a:ln>
        </p:spPr>
        <p:txBody>
          <a:bodyPr anchorCtr="0" anchor="t" bIns="145150" lIns="145150" spcFirstLastPara="1" rIns="145150" wrap="square" tIns="145150">
            <a:spAutoFit/>
          </a:bodyPr>
          <a:lstStyle/>
          <a:p>
            <a:pPr indent="0" lvl="0" marL="0" marR="0" rtl="0" algn="l">
              <a:lnSpc>
                <a:spcPct val="100000"/>
              </a:lnSpc>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Kirjuri/-t</a:t>
            </a:r>
            <a:endParaRPr b="1"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rgbClr val="FF0000"/>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l">
              <a:lnSpc>
                <a:spcPct val="100000"/>
              </a:lnSpc>
              <a:spcBef>
                <a:spcPts val="0"/>
              </a:spcBef>
              <a:spcAft>
                <a:spcPts val="0"/>
              </a:spcAft>
              <a:buClr>
                <a:schemeClr val="dk1"/>
              </a:buClr>
              <a:buSzPts val="1700"/>
              <a:buFont typeface="Arial"/>
              <a:buNone/>
            </a:pPr>
            <a:r>
              <a:t/>
            </a:r>
            <a:endParaRPr b="0" i="0" sz="2200" u="none" cap="none" strike="noStrike">
              <a:solidFill>
                <a:srgbClr val="000000"/>
              </a:solidFill>
              <a:latin typeface="Calibri"/>
              <a:ea typeface="Calibri"/>
              <a:cs typeface="Calibri"/>
              <a:sym typeface="Calibri"/>
            </a:endParaRPr>
          </a:p>
        </p:txBody>
      </p:sp>
      <p:cxnSp>
        <p:nvCxnSpPr>
          <p:cNvPr id="285" name="Google Shape;285;p47"/>
          <p:cNvCxnSpPr/>
          <p:nvPr/>
        </p:nvCxnSpPr>
        <p:spPr>
          <a:xfrm>
            <a:off x="7952200" y="1041325"/>
            <a:ext cx="237900" cy="554100"/>
          </a:xfrm>
          <a:prstGeom prst="straightConnector1">
            <a:avLst/>
          </a:prstGeom>
          <a:noFill/>
          <a:ln cap="flat" cmpd="sng" w="28575">
            <a:solidFill>
              <a:srgbClr val="FFE006"/>
            </a:solidFill>
            <a:prstDash val="solid"/>
            <a:round/>
            <a:headEnd len="sm" w="sm" type="none"/>
            <a:tailEnd len="sm" w="sm" type="none"/>
          </a:ln>
        </p:spPr>
      </p:cxnSp>
      <p:sp>
        <p:nvSpPr>
          <p:cNvPr id="286" name="Google Shape;286;p47"/>
          <p:cNvSpPr txBox="1"/>
          <p:nvPr/>
        </p:nvSpPr>
        <p:spPr>
          <a:xfrm>
            <a:off x="7416975" y="4492325"/>
            <a:ext cx="895200" cy="400200"/>
          </a:xfrm>
          <a:prstGeom prst="rect">
            <a:avLst/>
          </a:prstGeom>
          <a:noFill/>
          <a:ln>
            <a:noFill/>
          </a:ln>
        </p:spPr>
        <p:txBody>
          <a:bodyPr anchorCtr="0" anchor="t" bIns="91425" lIns="91425" spcFirstLastPara="1" rIns="91425" wrap="square" tIns="91425">
            <a:spAutoFit/>
          </a:bodyPr>
          <a:lstStyle/>
          <a:p>
            <a:pPr indent="0" lvl="0" marL="0" rtl="0" algn="just">
              <a:lnSpc>
                <a:spcPct val="115000"/>
              </a:lnSpc>
              <a:spcBef>
                <a:spcPts val="0"/>
              </a:spcBef>
              <a:spcAft>
                <a:spcPts val="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48"/>
          <p:cNvSpPr txBox="1"/>
          <p:nvPr/>
        </p:nvSpPr>
        <p:spPr>
          <a:xfrm>
            <a:off x="672941" y="513913"/>
            <a:ext cx="3658500" cy="33705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1100"/>
              <a:buFont typeface="Arial"/>
              <a:buNone/>
            </a:pPr>
            <a:r>
              <a:rPr b="1" lang="fi">
                <a:solidFill>
                  <a:schemeClr val="dk1"/>
                </a:solidFill>
                <a:latin typeface="Gill Sans"/>
                <a:ea typeface="Gill Sans"/>
                <a:cs typeface="Gill Sans"/>
                <a:sym typeface="Gill Sans"/>
              </a:rPr>
              <a:t>Erätauko-pelisäännöt nuorille ja dialogia harjoitteleville</a:t>
            </a:r>
            <a:r>
              <a:rPr lang="fi">
                <a:latin typeface="Gill Sans"/>
                <a:ea typeface="Gill Sans"/>
                <a:cs typeface="Gill Sans"/>
                <a:sym typeface="Gill Sans"/>
              </a:rPr>
              <a:t>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1 Kuuntelen muita ja keskityn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solidFill>
                  <a:schemeClr val="dk1"/>
                </a:solidFill>
                <a:latin typeface="Gill Sans"/>
                <a:ea typeface="Gill Sans"/>
                <a:cs typeface="Gill Sans"/>
                <a:sym typeface="Gill Sans"/>
              </a:rPr>
              <a:t>Kaikilla on mahdollisuus kertoa omia ajatuksiaan keskustelun aiheesta, mutta ei keskeytetä toisia. Jätetään kännykät sivuun. Keskustelun ohjaaja voi jakaa puheenvuoroja. </a:t>
            </a:r>
            <a:endParaRPr i="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2 Kerron omia ajatuksiani ja kokemuksiani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latin typeface="Gill Sans"/>
                <a:ea typeface="Gill Sans"/>
                <a:cs typeface="Gill Sans"/>
                <a:sym typeface="Gill Sans"/>
              </a:rPr>
              <a:t>Haluamme kuulla myös sinun ajatuksiasi keskustelun aiheesta. Sinulla ei tarvitse olla oikeita vastauksia. Voit jatkaa juttua siitä mihin edellinen lopetti. </a:t>
            </a:r>
            <a:endParaRPr i="1" sz="11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sz="11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200">
                <a:latin typeface="Gill Sans"/>
                <a:ea typeface="Gill Sans"/>
                <a:cs typeface="Gill Sans"/>
                <a:sym typeface="Gill Sans"/>
              </a:rPr>
              <a:t>3 Olen ystävällinen ja kunnioitan toisia </a:t>
            </a:r>
            <a:endParaRPr b="1" sz="12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t/>
            </a:r>
            <a:endParaRPr i="1" sz="1000">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i="1" lang="fi" sz="1100">
                <a:latin typeface="Gill Sans"/>
                <a:ea typeface="Gill Sans"/>
                <a:cs typeface="Gill Sans"/>
                <a:sym typeface="Gill Sans"/>
              </a:rPr>
              <a:t>Kunnioitetaan erilaisia ihmisiä ja kokemuksia. Voimme pohtia asioita yhdessä ilman, että olemme samaa mieltä. Ei kerrota muiden asioita eteenpäin. Ei kiusata muita osallistujia.</a:t>
            </a:r>
            <a:r>
              <a:rPr lang="fi" sz="1100">
                <a:latin typeface="Gill Sans"/>
                <a:ea typeface="Gill Sans"/>
                <a:cs typeface="Gill Sans"/>
                <a:sym typeface="Gill Sans"/>
              </a:rPr>
              <a:t> </a:t>
            </a:r>
            <a:endParaRPr sz="1100">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t/>
            </a:r>
            <a:endParaRPr/>
          </a:p>
        </p:txBody>
      </p:sp>
      <p:sp>
        <p:nvSpPr>
          <p:cNvPr id="293" name="Google Shape;293;p48"/>
          <p:cNvSpPr txBox="1"/>
          <p:nvPr/>
        </p:nvSpPr>
        <p:spPr>
          <a:xfrm>
            <a:off x="4858675" y="513925"/>
            <a:ext cx="3981000" cy="3870600"/>
          </a:xfrm>
          <a:prstGeom prst="rect">
            <a:avLst/>
          </a:prstGeom>
          <a:noFill/>
          <a:ln>
            <a:noFill/>
          </a:ln>
        </p:spPr>
        <p:txBody>
          <a:bodyPr anchorCtr="0" anchor="t" bIns="51525" lIns="51525" spcFirstLastPara="1" rIns="51525" wrap="square" tIns="51525">
            <a:noAutofit/>
          </a:bodyPr>
          <a:lstStyle/>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Kiitos kaikille, mukavaa että olette paikalla!</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rPr lang="fi" sz="1000">
                <a:solidFill>
                  <a:schemeClr val="dk1"/>
                </a:solidFill>
                <a:latin typeface="Gill Sans"/>
                <a:ea typeface="Gill Sans"/>
                <a:cs typeface="Gill Sans"/>
                <a:sym typeface="Gill Sans"/>
              </a:rPr>
              <a:t>Keskustelussa käytetään </a:t>
            </a:r>
            <a:r>
              <a:rPr lang="fi" sz="1000" u="sng">
                <a:solidFill>
                  <a:schemeClr val="hlink"/>
                </a:solidFill>
                <a:latin typeface="Gill Sans"/>
                <a:ea typeface="Gill Sans"/>
                <a:cs typeface="Gill Sans"/>
                <a:sym typeface="Gill Sans"/>
                <a:hlinkClick r:id="rId3"/>
              </a:rPr>
              <a:t>Rakentavan keskustelun pelisääntöjä</a:t>
            </a:r>
            <a:r>
              <a:rPr lang="fi" sz="1000">
                <a:solidFill>
                  <a:schemeClr val="dk1"/>
                </a:solidFill>
                <a:latin typeface="Gill Sans"/>
                <a:ea typeface="Gill Sans"/>
                <a:cs typeface="Gill Sans"/>
                <a:sym typeface="Gill Sans"/>
              </a:rPr>
              <a:t>, käydään ne nyt lyhyesti läpi..</a:t>
            </a:r>
            <a:endParaRPr sz="1000">
              <a:solidFill>
                <a:schemeClr val="dk1"/>
              </a:solidFill>
              <a:latin typeface="Gill Sans"/>
              <a:ea typeface="Gill Sans"/>
              <a:cs typeface="Gill Sans"/>
              <a:sym typeface="Gill Sans"/>
            </a:endParaRPr>
          </a:p>
          <a:p>
            <a:pPr indent="0" lvl="0" marL="0" rtl="0" algn="l">
              <a:lnSpc>
                <a:spcPct val="115000"/>
              </a:lnSpc>
              <a:spcBef>
                <a:spcPts val="0"/>
              </a:spcBef>
              <a:spcAft>
                <a:spcPts val="0"/>
              </a:spcAft>
              <a:buNone/>
            </a:pPr>
            <a:r>
              <a:t/>
            </a:r>
            <a:endParaRPr sz="1000">
              <a:solidFill>
                <a:schemeClr val="dk1"/>
              </a:solidFill>
              <a:latin typeface="Gill Sans"/>
              <a:ea typeface="Gill Sans"/>
              <a:cs typeface="Gill Sans"/>
              <a:sym typeface="Gill Sans"/>
            </a:endParaRPr>
          </a:p>
          <a:p>
            <a:pPr indent="-419100" lvl="0" marL="723900" marR="0" rtl="0" algn="l">
              <a:lnSpc>
                <a:spcPct val="100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Ohjaaja käy läpi </a:t>
            </a:r>
            <a:r>
              <a:rPr i="1" lang="fi" sz="1000">
                <a:latin typeface="Gill Sans"/>
                <a:ea typeface="Gill Sans"/>
                <a:cs typeface="Gill Sans"/>
                <a:sym typeface="Gill Sans"/>
              </a:rPr>
              <a:t>kolme </a:t>
            </a:r>
            <a:r>
              <a:rPr b="0" i="1" lang="fi" sz="1000" u="none" cap="none" strike="noStrike">
                <a:solidFill>
                  <a:srgbClr val="000000"/>
                </a:solidFill>
                <a:latin typeface="Gill Sans"/>
                <a:ea typeface="Gill Sans"/>
                <a:cs typeface="Gill Sans"/>
                <a:sym typeface="Gill Sans"/>
              </a:rPr>
              <a:t>pelisääntöä, jotka löytyvät vasemmalta. </a:t>
            </a:r>
            <a:endParaRPr b="0" i="1" sz="1000" u="none" cap="none" strike="noStrike">
              <a:solidFill>
                <a:srgbClr val="000000"/>
              </a:solidFill>
              <a:latin typeface="Gill Sans"/>
              <a:ea typeface="Gill Sans"/>
              <a:cs typeface="Gill Sans"/>
              <a:sym typeface="Gill Sans"/>
            </a:endParaRPr>
          </a:p>
          <a:p>
            <a:pPr indent="-419100" lvl="0" marL="723900" marR="0" rtl="0" algn="l">
              <a:lnSpc>
                <a:spcPct val="100000"/>
              </a:lnSpc>
              <a:spcBef>
                <a:spcPts val="0"/>
              </a:spcBef>
              <a:spcAft>
                <a:spcPts val="0"/>
              </a:spcAft>
              <a:buSzPts val="1000"/>
              <a:buFont typeface="Gill Sans"/>
              <a:buChar char="➔"/>
            </a:pPr>
            <a:r>
              <a:rPr i="1" lang="fi" sz="1000" u="sng">
                <a:solidFill>
                  <a:schemeClr val="hlink"/>
                </a:solidFill>
                <a:latin typeface="Gill Sans"/>
                <a:ea typeface="Gill Sans"/>
                <a:cs typeface="Gill Sans"/>
                <a:sym typeface="Gill Sans"/>
                <a:hlinkClick r:id="rId4"/>
              </a:rPr>
              <a:t>Pelisäännöt</a:t>
            </a:r>
            <a:r>
              <a:rPr i="1" lang="fi" sz="1000">
                <a:latin typeface="Gill Sans"/>
                <a:ea typeface="Gill Sans"/>
                <a:cs typeface="Gill Sans"/>
                <a:sym typeface="Gill Sans"/>
              </a:rPr>
              <a:t> kannattaa tulostaa ja asettaa näkyville </a:t>
            </a:r>
            <a:endParaRPr i="1"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1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lang="fi" sz="1000">
                <a:solidFill>
                  <a:schemeClr val="dk1"/>
                </a:solidFill>
                <a:highlight>
                  <a:srgbClr val="FFE006"/>
                </a:highlight>
                <a:latin typeface="Gill Sans"/>
                <a:ea typeface="Gill Sans"/>
                <a:cs typeface="Gill Sans"/>
                <a:sym typeface="Gill Sans"/>
              </a:rPr>
              <a:t>Herääkö teille jotain kysymyksiä näistä pelisäännöistä? </a:t>
            </a:r>
            <a:endParaRPr sz="1000">
              <a:solidFill>
                <a:schemeClr val="dk1"/>
              </a:solidFill>
              <a:highlight>
                <a:srgbClr val="FFE006"/>
              </a:highlight>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100"/>
              <a:buFont typeface="Arial"/>
              <a:buNone/>
            </a:pPr>
            <a:r>
              <a:rPr b="0" i="0" lang="fi" sz="1000" u="none" cap="none" strike="noStrike">
                <a:solidFill>
                  <a:schemeClr val="dk1"/>
                </a:solidFill>
                <a:latin typeface="Gill Sans"/>
                <a:ea typeface="Gill Sans"/>
                <a:cs typeface="Gill Sans"/>
                <a:sym typeface="Gill Sans"/>
              </a:rPr>
              <a:t>Sitoudummeko yhdessä näihin pelisääntöihin?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1400"/>
              <a:buFont typeface="Arial"/>
              <a:buNone/>
            </a:pPr>
            <a:r>
              <a:rPr i="1" lang="fi" sz="1000">
                <a:solidFill>
                  <a:srgbClr val="FF0000"/>
                </a:solidFill>
                <a:latin typeface="Gill Sans"/>
                <a:ea typeface="Gill Sans"/>
                <a:cs typeface="Gill Sans"/>
                <a:sym typeface="Gill Sans"/>
              </a:rPr>
              <a:t> </a:t>
            </a:r>
            <a:endParaRPr i="1" sz="1000">
              <a:solidFill>
                <a:srgbClr val="FF0000"/>
              </a:solidFill>
              <a:latin typeface="Gill Sans"/>
              <a:ea typeface="Gill Sans"/>
              <a:cs typeface="Gill Sans"/>
              <a:sym typeface="Gill Sans"/>
            </a:endParaRPr>
          </a:p>
          <a:p>
            <a:pPr indent="0" lvl="0" marL="0" rtl="0" algn="just">
              <a:lnSpc>
                <a:spcPct val="115000"/>
              </a:lnSpc>
              <a:spcBef>
                <a:spcPts val="0"/>
              </a:spcBef>
              <a:spcAft>
                <a:spcPts val="0"/>
              </a:spcAft>
              <a:buClr>
                <a:schemeClr val="dk1"/>
              </a:buClr>
              <a:buSzPts val="1400"/>
              <a:buFont typeface="Arial"/>
              <a:buNone/>
            </a:pPr>
            <a:r>
              <a:rPr lang="fi" sz="1000">
                <a:solidFill>
                  <a:schemeClr val="dk1"/>
                </a:solidFill>
                <a:latin typeface="Gill Sans"/>
                <a:ea typeface="Gill Sans"/>
                <a:cs typeface="Gill Sans"/>
                <a:sym typeface="Gill Sans"/>
              </a:rPr>
              <a:t>Hyvä, jatketaan!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chemeClr val="dk1"/>
              </a:buClr>
              <a:buSzPts val="600"/>
              <a:buFont typeface="Arial"/>
              <a:buNone/>
            </a:pPr>
            <a:r>
              <a:t/>
            </a:r>
            <a:endParaRPr sz="10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1"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b="0" i="0" sz="1000" u="none" cap="none" strike="noStrike">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1400"/>
              <a:buFont typeface="Arial"/>
              <a:buNone/>
            </a:pPr>
            <a:r>
              <a:t/>
            </a:r>
            <a:endParaRPr sz="1100">
              <a:solidFill>
                <a:schemeClr val="dk1"/>
              </a:solidFill>
              <a:latin typeface="Gill Sans"/>
              <a:ea typeface="Gill Sans"/>
              <a:cs typeface="Gill Sans"/>
              <a:sym typeface="Gill Sans"/>
            </a:endParaRPr>
          </a:p>
          <a:p>
            <a:pPr indent="457200" lvl="0" marL="2743200" marR="0" rtl="0" algn="just">
              <a:lnSpc>
                <a:spcPct val="115000"/>
              </a:lnSpc>
              <a:spcBef>
                <a:spcPts val="0"/>
              </a:spcBef>
              <a:spcAft>
                <a:spcPts val="0"/>
              </a:spcAft>
              <a:buClr>
                <a:srgbClr val="000000"/>
              </a:buClr>
              <a:buSzPts val="1400"/>
              <a:buFont typeface="Arial"/>
              <a:buNone/>
            </a:pPr>
            <a:r>
              <a:rPr b="1" lang="fi" sz="1100">
                <a:solidFill>
                  <a:schemeClr val="dk1"/>
                </a:solidFill>
                <a:latin typeface="Gill Sans"/>
                <a:ea typeface="Gill Sans"/>
                <a:cs typeface="Gill Sans"/>
                <a:sym typeface="Gill Sans"/>
              </a:rPr>
              <a:t>3</a:t>
            </a:r>
            <a:r>
              <a:rPr b="1" i="0" lang="fi" sz="1100" u="none" cap="none" strike="noStrike">
                <a:solidFill>
                  <a:schemeClr val="dk1"/>
                </a:solidFill>
                <a:latin typeface="Gill Sans"/>
                <a:ea typeface="Gill Sans"/>
                <a:cs typeface="Gill Sans"/>
                <a:sym typeface="Gill Sans"/>
              </a:rPr>
              <a:t> min</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1400"/>
              <a:buFont typeface="Arial"/>
              <a:buNone/>
            </a:pPr>
            <a:r>
              <a:t/>
            </a:r>
            <a:endParaRPr b="1"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1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0" marR="0" rtl="0" algn="just">
              <a:lnSpc>
                <a:spcPct val="100000"/>
              </a:lnSpc>
              <a:spcBef>
                <a:spcPts val="0"/>
              </a:spcBef>
              <a:spcAft>
                <a:spcPts val="0"/>
              </a:spcAft>
              <a:buClr>
                <a:schemeClr val="dk1"/>
              </a:buClr>
              <a:buSzPts val="600"/>
              <a:buFont typeface="Arial"/>
              <a:buNone/>
            </a:pPr>
            <a:r>
              <a:t/>
            </a:r>
            <a:endParaRPr b="0" i="0" sz="1400" u="none" cap="none" strike="noStrike">
              <a:solidFill>
                <a:schemeClr val="dk1"/>
              </a:solidFill>
              <a:latin typeface="Gill Sans"/>
              <a:ea typeface="Gill Sans"/>
              <a:cs typeface="Gill Sans"/>
              <a:sym typeface="Gill Sans"/>
            </a:endParaRPr>
          </a:p>
          <a:p>
            <a:pPr indent="0" lvl="0" marL="266700" marR="0" rtl="0" algn="just">
              <a:lnSpc>
                <a:spcPct val="100000"/>
              </a:lnSpc>
              <a:spcBef>
                <a:spcPts val="0"/>
              </a:spcBef>
              <a:spcAft>
                <a:spcPts val="0"/>
              </a:spcAft>
              <a:buClr>
                <a:srgbClr val="000000"/>
              </a:buClr>
              <a:buSzPts val="1400"/>
              <a:buFont typeface="Arial"/>
              <a:buNone/>
            </a:pPr>
            <a:r>
              <a:t/>
            </a:r>
            <a:endParaRPr b="0" i="1" sz="1400" u="none" cap="none" strike="noStrike">
              <a:solidFill>
                <a:schemeClr val="dk1"/>
              </a:solidFill>
              <a:latin typeface="Gill Sans"/>
              <a:ea typeface="Gill Sans"/>
              <a:cs typeface="Gill Sans"/>
              <a:sym typeface="Gill Sans"/>
            </a:endParaRPr>
          </a:p>
        </p:txBody>
      </p:sp>
      <p:pic>
        <p:nvPicPr>
          <p:cNvPr id="294" name="Google Shape;294;p48"/>
          <p:cNvPicPr preferRelativeResize="0"/>
          <p:nvPr/>
        </p:nvPicPr>
        <p:blipFill rotWithShape="1">
          <a:blip r:embed="rId5">
            <a:alphaModFix/>
          </a:blip>
          <a:srcRect b="0" l="0" r="0" t="0"/>
          <a:stretch/>
        </p:blipFill>
        <p:spPr>
          <a:xfrm>
            <a:off x="3756658" y="4618118"/>
            <a:ext cx="1630681" cy="376317"/>
          </a:xfrm>
          <a:prstGeom prst="rect">
            <a:avLst/>
          </a:prstGeom>
          <a:noFill/>
          <a:ln>
            <a:noFill/>
          </a:ln>
        </p:spPr>
      </p:pic>
      <p:cxnSp>
        <p:nvCxnSpPr>
          <p:cNvPr id="295" name="Google Shape;295;p48"/>
          <p:cNvCxnSpPr/>
          <p:nvPr/>
        </p:nvCxnSpPr>
        <p:spPr>
          <a:xfrm>
            <a:off x="4572000" y="230307"/>
            <a:ext cx="0" cy="4266300"/>
          </a:xfrm>
          <a:prstGeom prst="straightConnector1">
            <a:avLst/>
          </a:prstGeom>
          <a:noFill/>
          <a:ln cap="flat" cmpd="sng" w="19050">
            <a:solidFill>
              <a:srgbClr val="FFE006"/>
            </a:solidFill>
            <a:prstDash val="solid"/>
            <a:round/>
            <a:headEnd len="sm" w="sm" type="none"/>
            <a:tailEnd len="sm" w="sm" type="non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pic>
        <p:nvPicPr>
          <p:cNvPr id="301" name="Google Shape;301;p49"/>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02" name="Google Shape;302;p49"/>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03" name="Google Shape;303;p49"/>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Sakeempaa ku veri</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100">
                <a:solidFill>
                  <a:schemeClr val="dk1"/>
                </a:solidFill>
                <a:latin typeface="Gill Sans"/>
                <a:ea typeface="Gill Sans"/>
                <a:cs typeface="Gill Sans"/>
                <a:sym typeface="Gill Sans"/>
              </a:rPr>
              <a:t>30	Dokkari</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100">
                <a:solidFill>
                  <a:schemeClr val="dk1"/>
                </a:solidFill>
                <a:latin typeface="Gill Sans"/>
                <a:ea typeface="Gill Sans"/>
                <a:cs typeface="Gill Sans"/>
                <a:sym typeface="Gill Sans"/>
              </a:rPr>
              <a:t>5	Oma pohdinta ja pariporina</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15 	Avataan yhteinen keskustelu</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 	Mitä opin tänään?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Kiitos ja lopetus	</a:t>
            </a:r>
            <a:endParaRPr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a:t>
            </a:r>
            <a:r>
              <a:rPr lang="fi" sz="1100">
                <a:latin typeface="Gill Sans"/>
                <a:ea typeface="Gill Sans"/>
                <a:cs typeface="Gill Sans"/>
                <a:sym typeface="Gill Sans"/>
              </a:rPr>
              <a:t>60</a:t>
            </a:r>
            <a:r>
              <a:rPr lang="fi" sz="1100">
                <a:solidFill>
                  <a:srgbClr val="000000"/>
                </a:solidFill>
                <a:latin typeface="Gill Sans"/>
                <a:ea typeface="Gill Sans"/>
                <a:cs typeface="Gill Sans"/>
                <a:sym typeface="Gill Sans"/>
              </a:rPr>
              <a:t> min</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rgbClr val="000000"/>
              </a:buClr>
              <a:buSzPts val="600"/>
              <a:buFont typeface="Arial"/>
              <a:buNone/>
            </a:pPr>
            <a:r>
              <a:rPr lang="fi" sz="1100">
                <a:solidFill>
                  <a:srgbClr val="000000"/>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04" name="Google Shape;304;p49"/>
          <p:cNvSpPr txBox="1"/>
          <p:nvPr/>
        </p:nvSpPr>
        <p:spPr>
          <a:xfrm>
            <a:off x="4854800" y="230300"/>
            <a:ext cx="3958500" cy="44268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400"/>
              <a:buFont typeface="Arial"/>
              <a:buNone/>
            </a:pPr>
            <a:r>
              <a:rPr b="1" i="0" lang="fi" sz="1000" u="none" cap="none" strike="noStrike">
                <a:solidFill>
                  <a:srgbClr val="000000"/>
                </a:solidFill>
                <a:latin typeface="Gill Sans"/>
                <a:ea typeface="Gill Sans"/>
                <a:cs typeface="Gill Sans"/>
                <a:sym typeface="Gill Sans"/>
              </a:rPr>
              <a:t>Alustus</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4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highlight>
                  <a:schemeClr val="lt1"/>
                </a:highlight>
                <a:latin typeface="Gill Sans"/>
                <a:ea typeface="Gill Sans"/>
                <a:cs typeface="Gill Sans"/>
                <a:sym typeface="Gill Sans"/>
              </a:rPr>
              <a:t>Tähän alkuun katsomme</a:t>
            </a:r>
            <a:r>
              <a:rPr lang="fi" sz="1000">
                <a:highlight>
                  <a:schemeClr val="lt1"/>
                </a:highlight>
                <a:latin typeface="Gill Sans"/>
                <a:ea typeface="Gill Sans"/>
                <a:cs typeface="Gill Sans"/>
                <a:sym typeface="Gill Sans"/>
              </a:rPr>
              <a:t> dokkarin nimeltä Sakeempaa ku veri. Se on lyhytdokumenttielokuva, joka syventyy nuorten syrjäytymisen ja sosiaalisen vetäytymisen teemoihin nuorisotyöntekijöiden, tutkijoiden ja ennen kaikkea nuorten omilla äänillä.</a:t>
            </a:r>
            <a:endParaRPr sz="1000">
              <a:highlight>
                <a:schemeClr val="lt1"/>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FF0000"/>
              </a:solidFill>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i="1" lang="fi" sz="1000" u="sng">
                <a:solidFill>
                  <a:schemeClr val="hlink"/>
                </a:solidFill>
                <a:highlight>
                  <a:schemeClr val="lt1"/>
                </a:highlight>
                <a:latin typeface="Gill Sans"/>
                <a:ea typeface="Gill Sans"/>
                <a:cs typeface="Gill Sans"/>
                <a:sym typeface="Gill Sans"/>
                <a:hlinkClick r:id="rId4"/>
              </a:rPr>
              <a:t>Katsotaan dokkari</a:t>
            </a:r>
            <a:endParaRPr i="1" sz="1000">
              <a:highlight>
                <a:schemeClr val="lt1"/>
              </a:highlight>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i="1" lang="fi" sz="1000">
                <a:highlight>
                  <a:srgbClr val="FFE006"/>
                </a:highlight>
                <a:latin typeface="Gill Sans"/>
                <a:ea typeface="Gill Sans"/>
                <a:cs typeface="Gill Sans"/>
                <a:sym typeface="Gill Sans"/>
              </a:rPr>
              <a:t>Dokkarin Youtube-linkki</a:t>
            </a:r>
            <a:r>
              <a:rPr b="0" i="1" lang="fi" sz="1000" u="none" cap="none" strike="noStrike">
                <a:solidFill>
                  <a:srgbClr val="000000"/>
                </a:solidFill>
                <a:highlight>
                  <a:srgbClr val="FFE006"/>
                </a:highlight>
                <a:latin typeface="Gill Sans"/>
                <a:ea typeface="Gill Sans"/>
                <a:cs typeface="Gill Sans"/>
                <a:sym typeface="Gill Sans"/>
              </a:rPr>
              <a:t> on voitu lähettää osallistujille jo etukäteen</a:t>
            </a:r>
            <a:endParaRPr b="0" i="1" sz="1000" u="none" cap="none" strike="noStrike">
              <a:solidFill>
                <a:srgbClr val="000000"/>
              </a:solidFill>
              <a:highlight>
                <a:srgbClr val="FFE006"/>
              </a:highlight>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Valmistele, miten alustus käydään läpi</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b="0" i="0" lang="fi" sz="1000" u="none" cap="none" strike="noStrike">
                <a:solidFill>
                  <a:srgbClr val="000000"/>
                </a:solidFill>
                <a:latin typeface="Gill Sans"/>
                <a:ea typeface="Gill Sans"/>
                <a:cs typeface="Gill Sans"/>
                <a:sym typeface="Gill Sans"/>
              </a:rPr>
              <a:t>Nyt pyytäisin, että </a:t>
            </a:r>
            <a:r>
              <a:rPr b="0" i="0" lang="fi" sz="1000" u="none" cap="none" strike="noStrike">
                <a:solidFill>
                  <a:srgbClr val="000000"/>
                </a:solidFill>
                <a:highlight>
                  <a:schemeClr val="lt1"/>
                </a:highlight>
                <a:latin typeface="Gill Sans"/>
                <a:ea typeface="Gill Sans"/>
                <a:cs typeface="Gill Sans"/>
                <a:sym typeface="Gill Sans"/>
              </a:rPr>
              <a:t>pohdit itseksesi, että mitä </a:t>
            </a:r>
            <a:r>
              <a:rPr lang="fi" sz="1000">
                <a:solidFill>
                  <a:srgbClr val="000000"/>
                </a:solidFill>
                <a:highlight>
                  <a:schemeClr val="lt1"/>
                </a:highlight>
                <a:latin typeface="Gill Sans"/>
                <a:ea typeface="Gill Sans"/>
                <a:cs typeface="Gill Sans"/>
                <a:sym typeface="Gill Sans"/>
              </a:rPr>
              <a:t>ajatuksia</a:t>
            </a:r>
            <a:r>
              <a:rPr b="0" i="0" lang="fi" sz="1000" u="none" cap="none" strike="noStrike">
                <a:solidFill>
                  <a:srgbClr val="000000"/>
                </a:solidFill>
                <a:highlight>
                  <a:schemeClr val="lt1"/>
                </a:highlight>
                <a:latin typeface="Gill Sans"/>
                <a:ea typeface="Gill Sans"/>
                <a:cs typeface="Gill Sans"/>
                <a:sym typeface="Gill Sans"/>
              </a:rPr>
              <a:t> sinulle tulee aivan ensimmäiseksi mieleen</a:t>
            </a:r>
            <a:r>
              <a:rPr lang="fi" sz="1000">
                <a:highlight>
                  <a:schemeClr val="lt1"/>
                </a:highlight>
                <a:latin typeface="Gill Sans"/>
                <a:ea typeface="Gill Sans"/>
                <a:cs typeface="Gill Sans"/>
                <a:sym typeface="Gill Sans"/>
              </a:rPr>
              <a:t> tästä katsomastamme dokkarista. </a:t>
            </a:r>
            <a:r>
              <a:rPr b="0" i="0" lang="fi" sz="1000" u="none" cap="none" strike="noStrike">
                <a:solidFill>
                  <a:srgbClr val="000000"/>
                </a:solidFill>
                <a:latin typeface="Gill Sans"/>
                <a:ea typeface="Gill Sans"/>
                <a:cs typeface="Gill Sans"/>
                <a:sym typeface="Gill Sans"/>
              </a:rPr>
              <a:t>Voit halutessasi kirjoittaa tai piirtää ajatuksiasi paperille. Käytetään tähän </a:t>
            </a:r>
            <a:r>
              <a:rPr lang="fi" sz="1000">
                <a:latin typeface="Gill Sans"/>
                <a:ea typeface="Gill Sans"/>
                <a:cs typeface="Gill Sans"/>
                <a:sym typeface="Gill Sans"/>
              </a:rPr>
              <a:t>pari </a:t>
            </a:r>
            <a:r>
              <a:rPr b="0" i="0" lang="fi" sz="1000" u="none" cap="none" strike="noStrike">
                <a:solidFill>
                  <a:srgbClr val="000000"/>
                </a:solidFill>
                <a:latin typeface="Gill Sans"/>
                <a:ea typeface="Gill Sans"/>
                <a:cs typeface="Gill Sans"/>
                <a:sym typeface="Gill Sans"/>
              </a:rPr>
              <a:t>minuuttia.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rPr lang="fi" sz="1000">
                <a:latin typeface="Gill Sans"/>
                <a:ea typeface="Gill Sans"/>
                <a:cs typeface="Gill Sans"/>
                <a:sym typeface="Gill Sans"/>
              </a:rPr>
              <a:t>Nyt voit jakaa ajatuksesi parin kanssa. Käytetään myös tähän pari minuuttia. Pitäkää huolta, että molemmat ehtii sanoa jotakin.</a:t>
            </a:r>
            <a:r>
              <a:rPr b="0" i="0" lang="fi" sz="1000" u="none" cap="none" strike="noStrike">
                <a:solidFill>
                  <a:srgbClr val="000000"/>
                </a:solidFill>
                <a:latin typeface="Gill Sans"/>
                <a:ea typeface="Gill Sans"/>
                <a:cs typeface="Gill Sans"/>
                <a:sym typeface="Gill Sans"/>
              </a:rPr>
              <a:t>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1" sz="1000">
              <a:latin typeface="Gill Sans"/>
              <a:ea typeface="Gill Sans"/>
              <a:cs typeface="Gill Sans"/>
              <a:sym typeface="Gill Sans"/>
            </a:endParaRPr>
          </a:p>
          <a:p>
            <a:pPr indent="457200" lvl="0" marL="2743200" marR="0" rtl="0" algn="l">
              <a:lnSpc>
                <a:spcPct val="115000"/>
              </a:lnSpc>
              <a:spcBef>
                <a:spcPts val="0"/>
              </a:spcBef>
              <a:spcAft>
                <a:spcPts val="0"/>
              </a:spcAft>
              <a:buClr>
                <a:srgbClr val="000000"/>
              </a:buClr>
              <a:buSzPts val="700"/>
              <a:buFont typeface="Arial"/>
              <a:buNone/>
            </a:pPr>
            <a:r>
              <a:rPr b="1" lang="fi" sz="1000">
                <a:latin typeface="Gill Sans"/>
                <a:ea typeface="Gill Sans"/>
                <a:cs typeface="Gill Sans"/>
                <a:sym typeface="Gill Sans"/>
              </a:rPr>
              <a:t>35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600"/>
              <a:buFont typeface="Arial"/>
              <a:buNone/>
            </a:pPr>
            <a:r>
              <a:t/>
            </a:r>
            <a:endParaRPr b="0" i="0" sz="1000" u="none" cap="none" strike="noStrike">
              <a:solidFill>
                <a:srgbClr val="000000"/>
              </a:solidFill>
              <a:latin typeface="Calibri"/>
              <a:ea typeface="Calibri"/>
              <a:cs typeface="Calibri"/>
              <a:sym typeface="Calibri"/>
            </a:endParaRPr>
          </a:p>
          <a:p>
            <a:pPr indent="0" lvl="0" marL="0" marR="0" rtl="0" algn="l">
              <a:lnSpc>
                <a:spcPct val="115000"/>
              </a:lnSpc>
              <a:spcBef>
                <a:spcPts val="0"/>
              </a:spcBef>
              <a:spcAft>
                <a:spcPts val="0"/>
              </a:spcAft>
              <a:buClr>
                <a:srgbClr val="000000"/>
              </a:buClr>
              <a:buSzPts val="500"/>
              <a:buFont typeface="Arial"/>
              <a:buNone/>
            </a:pPr>
            <a:r>
              <a:t/>
            </a:r>
            <a:endParaRPr b="0" i="0" sz="1000" u="none" cap="none" strike="noStrike">
              <a:solidFill>
                <a:srgbClr val="000000"/>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pic>
        <p:nvPicPr>
          <p:cNvPr id="310" name="Google Shape;310;p50"/>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11" name="Google Shape;311;p50"/>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12" name="Google Shape;312;p50"/>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chemeClr val="dk1"/>
              </a:buClr>
              <a:buSzPts val="600"/>
              <a:buFont typeface="Arial"/>
              <a:buNone/>
            </a:pPr>
            <a:r>
              <a:rPr b="1" lang="fi">
                <a:solidFill>
                  <a:schemeClr val="dk1"/>
                </a:solidFill>
                <a:latin typeface="Gill Sans"/>
                <a:ea typeface="Gill Sans"/>
                <a:cs typeface="Gill Sans"/>
                <a:sym typeface="Gill Sans"/>
              </a:rPr>
              <a:t>Erätauko-keskustelu </a:t>
            </a:r>
            <a:r>
              <a:rPr b="1" lang="fi">
                <a:solidFill>
                  <a:schemeClr val="dk1"/>
                </a:solidFill>
                <a:highlight>
                  <a:srgbClr val="FFE006"/>
                </a:highlight>
                <a:latin typeface="Gill Sans"/>
                <a:ea typeface="Gill Sans"/>
                <a:cs typeface="Gill Sans"/>
                <a:sym typeface="Gill Sans"/>
              </a:rPr>
              <a:t>vaihda tähän aihe</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Dokkari</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Oma pohdinta ja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100">
                <a:solidFill>
                  <a:schemeClr val="dk1"/>
                </a:solidFill>
                <a:latin typeface="Gill Sans"/>
                <a:ea typeface="Gill Sans"/>
                <a:cs typeface="Gill Sans"/>
                <a:sym typeface="Gill Sans"/>
              </a:rPr>
              <a:t>15 	Avataan yhteinen keskustelu</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 	Mitä opin tänään?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Kiitos ja lopetus	</a:t>
            </a:r>
            <a:endParaRPr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rtl="0" algn="l">
              <a:spcBef>
                <a:spcPts val="0"/>
              </a:spcBef>
              <a:spcAft>
                <a:spcPts val="0"/>
              </a:spcAft>
              <a:buClr>
                <a:srgbClr val="000000"/>
              </a:buClr>
              <a:buSzPts val="1400"/>
              <a:buFont typeface="Arial"/>
              <a:buNone/>
            </a:pPr>
            <a:r>
              <a:rPr lang="fi" sz="1100">
                <a:solidFill>
                  <a:srgbClr val="000000"/>
                </a:solidFill>
                <a:latin typeface="Gill Sans"/>
                <a:ea typeface="Gill Sans"/>
                <a:cs typeface="Gill Sans"/>
                <a:sym typeface="Gill Sans"/>
              </a:rPr>
              <a:t>Yhteensä </a:t>
            </a:r>
            <a:r>
              <a:rPr lang="fi" sz="1100">
                <a:latin typeface="Gill Sans"/>
                <a:ea typeface="Gill Sans"/>
                <a:cs typeface="Gill Sans"/>
                <a:sym typeface="Gill Sans"/>
              </a:rPr>
              <a:t>60</a:t>
            </a:r>
            <a:r>
              <a:rPr lang="fi" sz="1100">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13" name="Google Shape;313;p50"/>
          <p:cNvSpPr txBox="1"/>
          <p:nvPr/>
        </p:nvSpPr>
        <p:spPr>
          <a:xfrm>
            <a:off x="4854800" y="230300"/>
            <a:ext cx="4049400" cy="4501200"/>
          </a:xfrm>
          <a:prstGeom prst="rect">
            <a:avLst/>
          </a:prstGeom>
          <a:noFill/>
          <a:ln>
            <a:noFill/>
          </a:ln>
        </p:spPr>
        <p:txBody>
          <a:bodyPr anchorCtr="0" anchor="t" bIns="32450" lIns="32450" spcFirstLastPara="1" rIns="32450" wrap="square" tIns="32450">
            <a:no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900"/>
              <a:buFont typeface="Arial"/>
              <a:buNone/>
            </a:pPr>
            <a:r>
              <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Nyt olisi kiva kuulla, </a:t>
            </a:r>
            <a:r>
              <a:rPr lang="fi" sz="1000">
                <a:solidFill>
                  <a:srgbClr val="000000"/>
                </a:solidFill>
                <a:latin typeface="Gill Sans"/>
                <a:ea typeface="Gill Sans"/>
                <a:cs typeface="Gill Sans"/>
                <a:sym typeface="Gill Sans"/>
              </a:rPr>
              <a:t>mistä keskustelitte parin kanssa</a:t>
            </a:r>
            <a:r>
              <a:rPr b="0" i="0" lang="fi" sz="1000" u="none" cap="none" strike="noStrike">
                <a:solidFill>
                  <a:srgbClr val="000000"/>
                </a:solidFill>
                <a:latin typeface="Gill Sans"/>
                <a:ea typeface="Gill Sans"/>
                <a:cs typeface="Gill Sans"/>
                <a:sym typeface="Gill Sans"/>
              </a:rPr>
              <a:t>. Pidetään omat puheenvuorot tiiviinä, jotta meillä kaikilla on mahdollisuus osallistua keskusteluun. Muistetaan myös äsken </a:t>
            </a:r>
            <a:r>
              <a:rPr lang="fi" sz="1000">
                <a:latin typeface="Gill Sans"/>
                <a:ea typeface="Gill Sans"/>
                <a:cs typeface="Gill Sans"/>
                <a:sym typeface="Gill Sans"/>
              </a:rPr>
              <a:t>yhdessä sovitut pelisäännöt.</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b="0" i="0" lang="fi" sz="1000" u="none" cap="none" strike="noStrike">
                <a:solidFill>
                  <a:srgbClr val="000000"/>
                </a:solidFill>
                <a:latin typeface="Gill Sans"/>
                <a:ea typeface="Gill Sans"/>
                <a:cs typeface="Gill Sans"/>
                <a:sym typeface="Gill Sans"/>
              </a:rPr>
              <a:t>Kuka haluaisi aloittaa?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sinulle. </a:t>
            </a:r>
            <a:r>
              <a:rPr b="0" i="0" lang="fi" sz="1000" u="none" cap="none" strike="noStrike">
                <a:solidFill>
                  <a:srgbClr val="000000"/>
                </a:solidFill>
                <a:latin typeface="Gill Sans"/>
                <a:ea typeface="Gill Sans"/>
                <a:cs typeface="Gill Sans"/>
                <a:sym typeface="Gill Sans"/>
              </a:rPr>
              <a:t>Entä mistä te muut keskustelitte, oliko samanlaisia vai erilaisia kokemuksia?</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rPr lang="fi" sz="1000">
                <a:latin typeface="Gill Sans"/>
                <a:ea typeface="Gill Sans"/>
                <a:cs typeface="Gill Sans"/>
                <a:sym typeface="Gill Sans"/>
              </a:rPr>
              <a:t>Kiitos teille. On tärkeää kuulla, mitä ajattelette. Seuraavaksi haluaisin kuulla teitä, jotka ette ole vielä kertoneet, että mitä näin alussa tuli mieleen. Mitäpä vaikka teille X ja Y ja Z nousi mieleen?</a:t>
            </a:r>
            <a:endParaRPr sz="1000">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400"/>
              <a:buFont typeface="Arial"/>
              <a:buNone/>
            </a:pPr>
            <a:r>
              <a:t/>
            </a:r>
            <a:endParaRPr sz="1000">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Kiitos kaikille. Nostitte esiin esimerkiksi seuraavia tunteita ja ajatuksia: …</a:t>
            </a:r>
            <a:endParaRPr sz="1000">
              <a:solidFill>
                <a:srgbClr val="000000"/>
              </a:solidFill>
              <a:latin typeface="Gill Sans"/>
              <a:ea typeface="Gill Sans"/>
              <a:cs typeface="Gill Sans"/>
              <a:sym typeface="Gill Sans"/>
            </a:endParaRPr>
          </a:p>
          <a:p>
            <a:pPr indent="0" lvl="0" marL="0" rtl="0" algn="l">
              <a:lnSpc>
                <a:spcPct val="115000"/>
              </a:lnSpc>
              <a:spcBef>
                <a:spcPts val="0"/>
              </a:spcBef>
              <a:spcAft>
                <a:spcPts val="0"/>
              </a:spcAft>
              <a:buClr>
                <a:srgbClr val="000000"/>
              </a:buClr>
              <a:buSzPts val="700"/>
              <a:buFont typeface="Arial"/>
              <a:buNone/>
            </a:pPr>
            <a:r>
              <a:rPr lang="fi" sz="1000">
                <a:solidFill>
                  <a:srgbClr val="000000"/>
                </a:solidFill>
                <a:latin typeface="Gill Sans"/>
                <a:ea typeface="Gill Sans"/>
                <a:cs typeface="Gill Sans"/>
                <a:sym typeface="Gill Sans"/>
              </a:rPr>
              <a:t>Jatketaan nyt keskustelua eteenpäin.</a:t>
            </a:r>
            <a:endParaRPr sz="1000">
              <a:solidFill>
                <a:srgbClr val="000000"/>
              </a:solidFill>
              <a:latin typeface="Gill Sans"/>
              <a:ea typeface="Gill Sans"/>
              <a:cs typeface="Gill Sans"/>
              <a:sym typeface="Gill Sans"/>
            </a:endParaRPr>
          </a:p>
          <a:p>
            <a:pPr indent="0" lvl="0" marL="0" rtl="0" algn="l">
              <a:spcBef>
                <a:spcPts val="0"/>
              </a:spcBef>
              <a:spcAft>
                <a:spcPts val="0"/>
              </a:spcAft>
              <a:buNone/>
            </a:pPr>
            <a:r>
              <a:t/>
            </a:r>
            <a:endParaRPr i="1" sz="1000">
              <a:latin typeface="Gill Sans"/>
              <a:ea typeface="Gill Sans"/>
              <a:cs typeface="Gill Sans"/>
              <a:sym typeface="Gill Sans"/>
            </a:endParaRPr>
          </a:p>
          <a:p>
            <a:pPr indent="-292100" lvl="0" marL="179999" marR="0" rtl="0" algn="l">
              <a:lnSpc>
                <a:spcPct val="115000"/>
              </a:lnSpc>
              <a:spcBef>
                <a:spcPts val="0"/>
              </a:spcBef>
              <a:spcAft>
                <a:spcPts val="0"/>
              </a:spcAft>
              <a:buSzPts val="1000"/>
              <a:buFont typeface="Gill Sans"/>
              <a:buChar char="➔"/>
            </a:pPr>
            <a:r>
              <a:rPr i="1" lang="fi" sz="1000">
                <a:latin typeface="Gill Sans"/>
                <a:ea typeface="Gill Sans"/>
                <a:cs typeface="Gill Sans"/>
                <a:sym typeface="Gill Sans"/>
              </a:rPr>
              <a:t>Voit myös helpottaa keskustelua kertomalla, että mitä ajatuksia sinulle itsellesi heräsi: Minulle tuli mieleen tällaisia ajatuksia. Miten teillä muilla, oliko samanlaisia vai erilaisia ajatuksia?</a:t>
            </a:r>
            <a:endParaRPr b="0" i="1" sz="1000" u="none" cap="none" strike="noStrike">
              <a:solidFill>
                <a:srgbClr val="000000"/>
              </a:solidFill>
              <a:latin typeface="Gill Sans"/>
              <a:ea typeface="Gill Sans"/>
              <a:cs typeface="Gill Sans"/>
              <a:sym typeface="Gill Sans"/>
            </a:endParaRPr>
          </a:p>
          <a:p>
            <a:pPr indent="-292100" lvl="0" marL="179999" marR="0" rtl="0" algn="l">
              <a:lnSpc>
                <a:spcPct val="115000"/>
              </a:lnSpc>
              <a:spcBef>
                <a:spcPts val="1000"/>
              </a:spcBef>
              <a:spcAft>
                <a:spcPts val="0"/>
              </a:spcAft>
              <a:buClr>
                <a:srgbClr val="000000"/>
              </a:buClr>
              <a:buSzPts val="1000"/>
              <a:buFont typeface="Gill Sans"/>
              <a:buChar char="➔"/>
            </a:pPr>
            <a:r>
              <a:rPr b="0" i="1" lang="fi" sz="1000" u="none" cap="none" strike="noStrike">
                <a:solidFill>
                  <a:srgbClr val="000000"/>
                </a:solidFill>
                <a:latin typeface="Gill Sans"/>
                <a:ea typeface="Gill Sans"/>
                <a:cs typeface="Gill Sans"/>
                <a:sym typeface="Gill Sans"/>
              </a:rPr>
              <a:t>Kysy tässä vaiheessa kaikilta jokin ajatus, vaikka he eivät itse pyytäisi puheenvuoroa</a:t>
            </a:r>
            <a:r>
              <a:rPr i="1" lang="fi" sz="1000">
                <a:latin typeface="Gill Sans"/>
                <a:ea typeface="Gill Sans"/>
                <a:cs typeface="Gill Sans"/>
                <a:sym typeface="Gill Sans"/>
              </a:rPr>
              <a:t> (muista, että osallistujan ei ole pakko puhua)</a:t>
            </a:r>
            <a:endParaRPr i="1" sz="1000">
              <a:latin typeface="Gill Sans"/>
              <a:ea typeface="Gill Sans"/>
              <a:cs typeface="Gill Sans"/>
              <a:sym typeface="Gill Sans"/>
            </a:endParaRPr>
          </a:p>
          <a:p>
            <a:pPr indent="457200" lvl="0" marL="2743200" marR="0" rtl="0" algn="l">
              <a:lnSpc>
                <a:spcPct val="100000"/>
              </a:lnSpc>
              <a:spcBef>
                <a:spcPts val="1000"/>
              </a:spcBef>
              <a:spcAft>
                <a:spcPts val="0"/>
              </a:spcAft>
              <a:buClr>
                <a:srgbClr val="000000"/>
              </a:buClr>
              <a:buSzPts val="700"/>
              <a:buFont typeface="Arial"/>
              <a:buNone/>
            </a:pPr>
            <a:r>
              <a:rPr b="1" lang="fi" sz="1000">
                <a:latin typeface="Gill Sans"/>
                <a:ea typeface="Gill Sans"/>
                <a:cs typeface="Gill Sans"/>
                <a:sym typeface="Gill Sans"/>
              </a:rPr>
              <a:t>5</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500"/>
              <a:buFont typeface="Arial"/>
              <a:buNone/>
            </a:pPr>
            <a:r>
              <a:t/>
            </a:r>
            <a:endParaRPr b="0" i="0" sz="1000" u="none" cap="none" strike="noStrike">
              <a:solidFill>
                <a:srgbClr val="000000"/>
              </a:solidFill>
              <a:latin typeface="Gill Sans"/>
              <a:ea typeface="Gill Sans"/>
              <a:cs typeface="Gill Sans"/>
              <a:sym typeface="Gill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8" name="Shape 318"/>
        <p:cNvGrpSpPr/>
        <p:nvPr/>
      </p:nvGrpSpPr>
      <p:grpSpPr>
        <a:xfrm>
          <a:off x="0" y="0"/>
          <a:ext cx="0" cy="0"/>
          <a:chOff x="0" y="0"/>
          <a:chExt cx="0" cy="0"/>
        </a:xfrm>
      </p:grpSpPr>
      <p:pic>
        <p:nvPicPr>
          <p:cNvPr id="319" name="Google Shape;319;p51"/>
          <p:cNvPicPr preferRelativeResize="0"/>
          <p:nvPr/>
        </p:nvPicPr>
        <p:blipFill rotWithShape="1">
          <a:blip r:embed="rId3">
            <a:alphaModFix/>
          </a:blip>
          <a:srcRect b="0" l="0" r="0" t="0"/>
          <a:stretch/>
        </p:blipFill>
        <p:spPr>
          <a:xfrm>
            <a:off x="3757017" y="4618012"/>
            <a:ext cx="1630645" cy="376309"/>
          </a:xfrm>
          <a:prstGeom prst="rect">
            <a:avLst/>
          </a:prstGeom>
          <a:noFill/>
          <a:ln>
            <a:noFill/>
          </a:ln>
        </p:spPr>
      </p:pic>
      <p:cxnSp>
        <p:nvCxnSpPr>
          <p:cNvPr id="320" name="Google Shape;320;p51"/>
          <p:cNvCxnSpPr/>
          <p:nvPr/>
        </p:nvCxnSpPr>
        <p:spPr>
          <a:xfrm>
            <a:off x="4572437" y="230301"/>
            <a:ext cx="0" cy="4266000"/>
          </a:xfrm>
          <a:prstGeom prst="straightConnector1">
            <a:avLst/>
          </a:prstGeom>
          <a:noFill/>
          <a:ln cap="flat" cmpd="sng" w="19050">
            <a:solidFill>
              <a:srgbClr val="FFE006"/>
            </a:solidFill>
            <a:prstDash val="solid"/>
            <a:round/>
            <a:headEnd len="sm" w="sm" type="none"/>
            <a:tailEnd len="sm" w="sm" type="none"/>
          </a:ln>
        </p:spPr>
      </p:cxnSp>
      <p:sp>
        <p:nvSpPr>
          <p:cNvPr id="321" name="Google Shape;321;p51"/>
          <p:cNvSpPr txBox="1"/>
          <p:nvPr/>
        </p:nvSpPr>
        <p:spPr>
          <a:xfrm>
            <a:off x="606901" y="351830"/>
            <a:ext cx="3780900" cy="3782400"/>
          </a:xfrm>
          <a:prstGeom prst="rect">
            <a:avLst/>
          </a:prstGeom>
          <a:noFill/>
          <a:ln>
            <a:noFill/>
          </a:ln>
        </p:spPr>
        <p:txBody>
          <a:bodyPr anchorCtr="0" anchor="t" bIns="51525" lIns="51525" spcFirstLastPara="1" rIns="51525" wrap="square" tIns="51525">
            <a:noAutofit/>
          </a:bodyPr>
          <a:lstStyle/>
          <a:p>
            <a:pPr indent="0" lvl="0" marL="0" rtl="0" algn="l">
              <a:spcBef>
                <a:spcPts val="0"/>
              </a:spcBef>
              <a:spcAft>
                <a:spcPts val="0"/>
              </a:spcAft>
              <a:buClr>
                <a:srgbClr val="000000"/>
              </a:buClr>
              <a:buSzPts val="3000"/>
              <a:buFont typeface="Arial"/>
              <a:buNone/>
            </a:pPr>
            <a:r>
              <a:rPr b="1" lang="fi">
                <a:solidFill>
                  <a:schemeClr val="dk1"/>
                </a:solidFill>
                <a:latin typeface="Gill Sans"/>
                <a:ea typeface="Gill Sans"/>
                <a:cs typeface="Gill Sans"/>
                <a:sym typeface="Gill Sans"/>
              </a:rPr>
              <a:t>Sakeempaa ku veri</a:t>
            </a:r>
            <a:endParaRPr b="1"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4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0" lang="fi" sz="1100" u="none" cap="none" strike="noStrike">
                <a:solidFill>
                  <a:srgbClr val="000000"/>
                </a:solidFill>
                <a:latin typeface="Gill Sans"/>
                <a:ea typeface="Gill Sans"/>
                <a:cs typeface="Gill Sans"/>
                <a:sym typeface="Gill Sans"/>
              </a:rPr>
              <a:t>Min	Osio						Klo</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sz="1100">
              <a:solidFill>
                <a:srgbClr val="FF0000"/>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Aloitus</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30	Dokkari</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5	Oma pohdinta ja pariporina</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b="1" lang="fi" sz="1100">
                <a:solidFill>
                  <a:schemeClr val="dk1"/>
                </a:solidFill>
                <a:latin typeface="Gill Sans"/>
                <a:ea typeface="Gill Sans"/>
                <a:cs typeface="Gill Sans"/>
                <a:sym typeface="Gill Sans"/>
              </a:rPr>
              <a:t>15 	Avataan yhteinen keskustelu</a:t>
            </a:r>
            <a:endParaRPr b="1"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4 	Mitä opin tänään?</a:t>
            </a:r>
            <a:endParaRPr sz="1100">
              <a:solidFill>
                <a:schemeClr val="dk1"/>
              </a:solidFill>
              <a:latin typeface="Gill Sans"/>
              <a:ea typeface="Gill Sans"/>
              <a:cs typeface="Gill Sans"/>
              <a:sym typeface="Gill Sans"/>
            </a:endParaRPr>
          </a:p>
          <a:p>
            <a:pPr indent="0" lvl="0" marL="0" rtl="0" algn="l">
              <a:spcBef>
                <a:spcPts val="0"/>
              </a:spcBef>
              <a:spcAft>
                <a:spcPts val="0"/>
              </a:spcAft>
              <a:buClr>
                <a:schemeClr val="dk1"/>
              </a:buClr>
              <a:buSzPts val="1100"/>
              <a:buFont typeface="Arial"/>
              <a:buNone/>
            </a:pPr>
            <a:r>
              <a:rPr lang="fi" sz="1100">
                <a:solidFill>
                  <a:schemeClr val="dk1"/>
                </a:solidFill>
                <a:latin typeface="Gill Sans"/>
                <a:ea typeface="Gill Sans"/>
                <a:cs typeface="Gill Sans"/>
                <a:sym typeface="Gill Sans"/>
              </a:rPr>
              <a:t>1	Kiitos ja lopetus	</a:t>
            </a:r>
            <a:endParaRPr sz="1100">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Yhteensä </a:t>
            </a:r>
            <a:r>
              <a:rPr lang="fi" sz="1100">
                <a:latin typeface="Gill Sans"/>
                <a:ea typeface="Gill Sans"/>
                <a:cs typeface="Gill Sans"/>
                <a:sym typeface="Gill Sans"/>
              </a:rPr>
              <a:t>60</a:t>
            </a:r>
            <a:r>
              <a:rPr b="0" i="0" lang="fi" sz="1100" u="none" cap="none" strike="noStrike">
                <a:solidFill>
                  <a:srgbClr val="000000"/>
                </a:solidFill>
                <a:latin typeface="Gill Sans"/>
                <a:ea typeface="Gill Sans"/>
                <a:cs typeface="Gill Sans"/>
                <a:sym typeface="Gill Sans"/>
              </a:rPr>
              <a:t> min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t/>
            </a:r>
            <a:endParaRPr b="0" i="0" sz="1100" u="none" cap="none" strike="noStrike">
              <a:solidFill>
                <a:srgbClr val="000000"/>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1400"/>
              <a:buFont typeface="Arial"/>
              <a:buNone/>
            </a:pPr>
            <a:r>
              <a:rPr b="1" i="0" lang="fi" sz="1100" u="none" cap="none" strike="noStrike">
                <a:solidFill>
                  <a:srgbClr val="000000"/>
                </a:solidFill>
                <a:latin typeface="Gill Sans"/>
                <a:ea typeface="Gill Sans"/>
                <a:cs typeface="Gill Sans"/>
                <a:sym typeface="Gill Sans"/>
              </a:rPr>
              <a:t>Oikealla sanoitus- ja ohjausvinkkejä ohjaajalle</a:t>
            </a:r>
            <a:endParaRPr b="1"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1400"/>
              <a:buFont typeface="Arial"/>
              <a:buNone/>
            </a:pPr>
            <a:r>
              <a:rPr b="0" i="0" lang="fi" sz="1100" u="none" cap="none" strike="noStrike">
                <a:solidFill>
                  <a:srgbClr val="000000"/>
                </a:solidFill>
                <a:latin typeface="Gill Sans"/>
                <a:ea typeface="Gill Sans"/>
                <a:cs typeface="Gill Sans"/>
                <a:sym typeface="Gill Sans"/>
              </a:rPr>
              <a:t>Perusfontti - sano esimerkiksi näin</a:t>
            </a:r>
            <a:endParaRPr b="0" i="0" sz="1100" u="none" cap="none" strike="noStrike">
              <a:solidFill>
                <a:srgbClr val="000000"/>
              </a:solidFill>
              <a:latin typeface="Gill Sans"/>
              <a:ea typeface="Gill Sans"/>
              <a:cs typeface="Gill Sans"/>
              <a:sym typeface="Gill Sans"/>
            </a:endParaRPr>
          </a:p>
          <a:p>
            <a:pPr indent="0" lvl="0" marL="0" marR="0" rtl="0" algn="l">
              <a:lnSpc>
                <a:spcPct val="100000"/>
              </a:lnSpc>
              <a:spcBef>
                <a:spcPts val="0"/>
              </a:spcBef>
              <a:spcAft>
                <a:spcPts val="0"/>
              </a:spcAft>
              <a:buClr>
                <a:srgbClr val="000000"/>
              </a:buClr>
              <a:buSzPts val="600"/>
              <a:buFont typeface="Arial"/>
              <a:buNone/>
            </a:pPr>
            <a:r>
              <a:rPr b="0" i="1" lang="fi" sz="1100" u="none" cap="none" strike="noStrike">
                <a:solidFill>
                  <a:srgbClr val="000000"/>
                </a:solidFill>
                <a:latin typeface="Gill Sans"/>
                <a:ea typeface="Gill Sans"/>
                <a:cs typeface="Gill Sans"/>
                <a:sym typeface="Gill Sans"/>
              </a:rPr>
              <a:t>Kursivoitu fontti - ohjaajalle apua keskusteluun</a:t>
            </a:r>
            <a:endParaRPr b="0" i="1" sz="1100" u="none" cap="none" strike="noStrike">
              <a:solidFill>
                <a:srgbClr val="000000"/>
              </a:solidFill>
              <a:latin typeface="Gill Sans"/>
              <a:ea typeface="Gill Sans"/>
              <a:cs typeface="Gill Sans"/>
              <a:sym typeface="Gill Sans"/>
            </a:endParaRPr>
          </a:p>
          <a:p>
            <a:pPr indent="0" lvl="0" marL="0" rtl="0" algn="l">
              <a:spcBef>
                <a:spcPts val="0"/>
              </a:spcBef>
              <a:spcAft>
                <a:spcPts val="0"/>
              </a:spcAft>
              <a:buClr>
                <a:schemeClr val="dk1"/>
              </a:buClr>
              <a:buSzPts val="600"/>
              <a:buFont typeface="Arial"/>
              <a:buNone/>
            </a:pPr>
            <a:r>
              <a:rPr lang="fi" sz="1100">
                <a:solidFill>
                  <a:schemeClr val="dk1"/>
                </a:solidFill>
                <a:highlight>
                  <a:srgbClr val="FFE006"/>
                </a:highlight>
                <a:latin typeface="Gill Sans"/>
                <a:ea typeface="Gill Sans"/>
                <a:cs typeface="Gill Sans"/>
                <a:sym typeface="Gill Sans"/>
              </a:rPr>
              <a:t>Keltainen taustaväri: Muuta tarpeen mukaan itsellesi/aiheeseen sopivaksi.</a:t>
            </a:r>
            <a:endParaRPr b="0" i="0" sz="1100" u="none" cap="none" strike="noStrike">
              <a:solidFill>
                <a:srgbClr val="FF0000"/>
              </a:solidFill>
              <a:latin typeface="Gill Sans"/>
              <a:ea typeface="Gill Sans"/>
              <a:cs typeface="Gill Sans"/>
              <a:sym typeface="Gill Sans"/>
            </a:endParaRPr>
          </a:p>
        </p:txBody>
      </p:sp>
      <p:sp>
        <p:nvSpPr>
          <p:cNvPr id="322" name="Google Shape;322;p51"/>
          <p:cNvSpPr txBox="1"/>
          <p:nvPr/>
        </p:nvSpPr>
        <p:spPr>
          <a:xfrm>
            <a:off x="4849600" y="112800"/>
            <a:ext cx="3961200" cy="3901800"/>
          </a:xfrm>
          <a:prstGeom prst="rect">
            <a:avLst/>
          </a:prstGeom>
          <a:no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Clr>
                <a:srgbClr val="000000"/>
              </a:buClr>
              <a:buSzPts val="900"/>
              <a:buFont typeface="Arial"/>
              <a:buNone/>
            </a:pPr>
            <a:r>
              <a:rPr b="1" i="0" lang="fi" sz="1000" u="none" cap="none" strike="noStrike">
                <a:solidFill>
                  <a:srgbClr val="000000"/>
                </a:solidFill>
                <a:latin typeface="Gill Sans"/>
                <a:ea typeface="Gill Sans"/>
                <a:cs typeface="Gill Sans"/>
                <a:sym typeface="Gill Sans"/>
              </a:rPr>
              <a:t>Yhteinen keskustelu jatkuu</a:t>
            </a:r>
            <a:endParaRPr b="1"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rPr b="0" i="0" lang="fi" sz="1000" u="none" cap="none" strike="noStrike">
                <a:solidFill>
                  <a:srgbClr val="000000"/>
                </a:solidFill>
                <a:latin typeface="Gill Sans"/>
                <a:ea typeface="Gill Sans"/>
                <a:cs typeface="Gill Sans"/>
                <a:sym typeface="Gill Sans"/>
              </a:rPr>
              <a:t>Kiitos äskeisestä jakamisesta. Nyt kysyn teiltä, että</a:t>
            </a:r>
            <a:r>
              <a:rPr lang="fi" sz="1000">
                <a:latin typeface="Gill Sans"/>
                <a:ea typeface="Gill Sans"/>
                <a:cs typeface="Gill Sans"/>
                <a:sym typeface="Gill Sans"/>
              </a:rPr>
              <a:t>…</a:t>
            </a:r>
            <a:endParaRPr sz="1000">
              <a:highlight>
                <a:srgbClr val="FFE006"/>
              </a:highlight>
              <a:latin typeface="Gill Sans"/>
              <a:ea typeface="Gill Sans"/>
              <a:cs typeface="Gill Sans"/>
              <a:sym typeface="Gill Sans"/>
            </a:endParaRPr>
          </a:p>
          <a:p>
            <a:pPr indent="0" lvl="0" marL="0" marR="0" rtl="0" algn="l">
              <a:lnSpc>
                <a:spcPct val="115000"/>
              </a:lnSpc>
              <a:spcBef>
                <a:spcPts val="0"/>
              </a:spcBef>
              <a:spcAft>
                <a:spcPts val="0"/>
              </a:spcAft>
              <a:buClr>
                <a:srgbClr val="000000"/>
              </a:buClr>
              <a:buSzPts val="700"/>
              <a:buFont typeface="Arial"/>
              <a:buNone/>
            </a:pPr>
            <a:r>
              <a:t/>
            </a:r>
            <a:endParaRPr sz="1000">
              <a:highlight>
                <a:srgbClr val="FFE006"/>
              </a:highlight>
              <a:latin typeface="Gill Sans"/>
              <a:ea typeface="Gill Sans"/>
              <a:cs typeface="Gill Sans"/>
              <a:sym typeface="Gill Sans"/>
            </a:endParaRPr>
          </a:p>
          <a:p>
            <a:pPr indent="-292100" lvl="0" marL="457200" rtl="0" algn="l">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Vie keskustelua eteenpäin muutaman apukysymyksen avulla.Valitse ennen keskustelua, että mikä tai mitkä kysymykset ovat tärkeimpiä.</a:t>
            </a:r>
            <a:endParaRPr sz="1000">
              <a:solidFill>
                <a:schemeClr val="dk1"/>
              </a:solidFill>
              <a:latin typeface="Gill Sans"/>
              <a:ea typeface="Gill Sans"/>
              <a:cs typeface="Gill Sans"/>
              <a:sym typeface="Gill Sans"/>
            </a:endParaRPr>
          </a:p>
          <a:p>
            <a:pPr indent="-292100" lvl="0" marL="457200" rtl="0" algn="l">
              <a:spcBef>
                <a:spcPts val="0"/>
              </a:spcBef>
              <a:spcAft>
                <a:spcPts val="0"/>
              </a:spcAft>
              <a:buClr>
                <a:schemeClr val="dk1"/>
              </a:buClr>
              <a:buSzPts val="1000"/>
              <a:buFont typeface="Gill Sans"/>
              <a:buChar char="➔"/>
            </a:pPr>
            <a:r>
              <a:rPr i="1" lang="fi" sz="1000">
                <a:solidFill>
                  <a:schemeClr val="dk1"/>
                </a:solidFill>
                <a:latin typeface="Gill Sans"/>
                <a:ea typeface="Gill Sans"/>
                <a:cs typeface="Gill Sans"/>
                <a:sym typeface="Gill Sans"/>
              </a:rPr>
              <a:t>Kiitä ja kannusta, kun joku kertoo ajatuksistaan ja kysy hiljaisemmilta</a:t>
            </a:r>
            <a:endParaRPr i="1" sz="1000">
              <a:solidFill>
                <a:schemeClr val="dk1"/>
              </a:solidFill>
              <a:latin typeface="Gill Sans"/>
              <a:ea typeface="Gill Sans"/>
              <a:cs typeface="Gill Sans"/>
              <a:sym typeface="Gill Sans"/>
            </a:endParaRPr>
          </a:p>
          <a:p>
            <a:pPr indent="-292100" lvl="0" marL="457200" rtl="0" algn="l">
              <a:spcBef>
                <a:spcPts val="0"/>
              </a:spcBef>
              <a:spcAft>
                <a:spcPts val="0"/>
              </a:spcAft>
              <a:buClr>
                <a:schemeClr val="dk1"/>
              </a:buClr>
              <a:buSzPts val="1000"/>
              <a:buFont typeface="Gill Sans"/>
              <a:buChar char="➔"/>
            </a:pPr>
            <a:r>
              <a:rPr i="1" lang="fi" sz="1000">
                <a:solidFill>
                  <a:srgbClr val="000000"/>
                </a:solidFill>
                <a:latin typeface="Gill Sans"/>
                <a:ea typeface="Gill Sans"/>
                <a:cs typeface="Gill Sans"/>
                <a:sym typeface="Gill Sans"/>
              </a:rPr>
              <a:t>Kirjaa itsellesi muistiin, mistä teemoista olette keskustelleet</a:t>
            </a:r>
            <a:endParaRPr sz="1000">
              <a:latin typeface="Gill Sans"/>
              <a:ea typeface="Gill Sans"/>
              <a:cs typeface="Gill Sans"/>
              <a:sym typeface="Gill Sans"/>
            </a:endParaRPr>
          </a:p>
          <a:p>
            <a:pPr indent="0" lvl="0" marL="0" marR="0" rtl="0" algn="just">
              <a:lnSpc>
                <a:spcPct val="100000"/>
              </a:lnSpc>
              <a:spcBef>
                <a:spcPts val="0"/>
              </a:spcBef>
              <a:spcAft>
                <a:spcPts val="0"/>
              </a:spcAft>
              <a:buClr>
                <a:srgbClr val="000000"/>
              </a:buClr>
              <a:buSzPts val="700"/>
              <a:buFont typeface="Arial"/>
              <a:buNone/>
            </a:pPr>
            <a:r>
              <a:t/>
            </a:r>
            <a:endParaRPr b="0" i="0" sz="1000" u="none" cap="none" strike="noStrike">
              <a:solidFill>
                <a:srgbClr val="000000"/>
              </a:solidFill>
              <a:latin typeface="Gill Sans"/>
              <a:ea typeface="Gill Sans"/>
              <a:cs typeface="Gill Sans"/>
              <a:sym typeface="Gill Sans"/>
            </a:endParaRPr>
          </a:p>
          <a:p>
            <a:pPr indent="0" lvl="0" marL="0" marR="0" rtl="0" algn="just">
              <a:lnSpc>
                <a:spcPct val="115000"/>
              </a:lnSpc>
              <a:spcBef>
                <a:spcPts val="0"/>
              </a:spcBef>
              <a:spcAft>
                <a:spcPts val="0"/>
              </a:spcAft>
              <a:buClr>
                <a:srgbClr val="000000"/>
              </a:buClr>
              <a:buSzPts val="700"/>
              <a:buFont typeface="Arial"/>
              <a:buNone/>
            </a:pPr>
            <a:r>
              <a:rPr b="1" i="1" lang="fi" sz="1000" u="none" cap="none" strike="noStrike">
                <a:solidFill>
                  <a:srgbClr val="000000"/>
                </a:solidFill>
                <a:latin typeface="Gill Sans"/>
                <a:ea typeface="Gill Sans"/>
                <a:cs typeface="Gill Sans"/>
                <a:sym typeface="Gill Sans"/>
              </a:rPr>
              <a:t>Apukysymyksiä ohjaajalle: </a:t>
            </a:r>
            <a:endParaRPr sz="1000">
              <a:solidFill>
                <a:srgbClr val="000000"/>
              </a:solidFill>
              <a:highlight>
                <a:srgbClr val="FFE006"/>
              </a:highlight>
              <a:latin typeface="Gill Sans"/>
              <a:ea typeface="Gill Sans"/>
              <a:cs typeface="Gill Sans"/>
              <a:sym typeface="Gill Sans"/>
            </a:endParaRPr>
          </a:p>
          <a:p>
            <a:pPr indent="-292100" lvl="0" marL="457200" rtl="0" algn="l">
              <a:lnSpc>
                <a:spcPct val="115000"/>
              </a:lnSpc>
              <a:spcBef>
                <a:spcPts val="1000"/>
              </a:spcBef>
              <a:spcAft>
                <a:spcPts val="0"/>
              </a:spcAft>
              <a:buSzPts val="1000"/>
              <a:buFont typeface="Gill Sans"/>
              <a:buChar char="-"/>
            </a:pPr>
            <a:r>
              <a:rPr lang="fi" sz="1000">
                <a:highlight>
                  <a:srgbClr val="FFE006"/>
                </a:highlight>
                <a:latin typeface="Gill Sans"/>
                <a:ea typeface="Gill Sans"/>
                <a:cs typeface="Gill Sans"/>
                <a:sym typeface="Gill Sans"/>
              </a:rPr>
              <a:t>Mitä syrjäytyminen tarkoittaa sinun mielestäsi? </a:t>
            </a:r>
            <a:endParaRPr sz="1000">
              <a:highlight>
                <a:srgbClr val="FFE006"/>
              </a:highlight>
              <a:latin typeface="Gill Sans"/>
              <a:ea typeface="Gill Sans"/>
              <a:cs typeface="Gill Sans"/>
              <a:sym typeface="Gill Sans"/>
            </a:endParaRPr>
          </a:p>
          <a:p>
            <a:pPr indent="-292100" lvl="0" marL="457200" rtl="0" algn="l">
              <a:lnSpc>
                <a:spcPct val="115000"/>
              </a:lnSpc>
              <a:spcBef>
                <a:spcPts val="0"/>
              </a:spcBef>
              <a:spcAft>
                <a:spcPts val="0"/>
              </a:spcAft>
              <a:buSzPts val="1000"/>
              <a:buFont typeface="Gill Sans"/>
              <a:buChar char="-"/>
            </a:pPr>
            <a:r>
              <a:rPr lang="fi" sz="1000">
                <a:highlight>
                  <a:srgbClr val="FFE006"/>
                </a:highlight>
                <a:latin typeface="Gill Sans"/>
                <a:ea typeface="Gill Sans"/>
                <a:cs typeface="Gill Sans"/>
                <a:sym typeface="Gill Sans"/>
              </a:rPr>
              <a:t>Muuttuiko käsityksesi syrjäytymisestä dokumentin aikana?</a:t>
            </a:r>
            <a:endParaRPr sz="1000">
              <a:highlight>
                <a:srgbClr val="FFE006"/>
              </a:highlight>
              <a:latin typeface="Gill Sans"/>
              <a:ea typeface="Gill Sans"/>
              <a:cs typeface="Gill Sans"/>
              <a:sym typeface="Gill Sans"/>
            </a:endParaRPr>
          </a:p>
          <a:p>
            <a:pPr indent="-292100" lvl="0" marL="457200" rtl="0" algn="l">
              <a:lnSpc>
                <a:spcPct val="115000"/>
              </a:lnSpc>
              <a:spcBef>
                <a:spcPts val="0"/>
              </a:spcBef>
              <a:spcAft>
                <a:spcPts val="0"/>
              </a:spcAft>
              <a:buSzPts val="1000"/>
              <a:buFont typeface="Gill Sans"/>
              <a:buChar char="-"/>
            </a:pPr>
            <a:r>
              <a:rPr lang="fi" sz="1000">
                <a:highlight>
                  <a:srgbClr val="FFE006"/>
                </a:highlight>
                <a:latin typeface="Gill Sans"/>
                <a:ea typeface="Gill Sans"/>
                <a:cs typeface="Gill Sans"/>
                <a:sym typeface="Gill Sans"/>
              </a:rPr>
              <a:t>Minkälaiset henkilöt tai asiat muodostavat meille turvaverkon?</a:t>
            </a:r>
            <a:endParaRPr sz="1000">
              <a:highlight>
                <a:srgbClr val="FFE006"/>
              </a:highlight>
              <a:latin typeface="Gill Sans"/>
              <a:ea typeface="Gill Sans"/>
              <a:cs typeface="Gill Sans"/>
              <a:sym typeface="Gill Sans"/>
            </a:endParaRPr>
          </a:p>
          <a:p>
            <a:pPr indent="-292100" lvl="0" marL="457200" rtl="0" algn="l">
              <a:lnSpc>
                <a:spcPct val="115000"/>
              </a:lnSpc>
              <a:spcBef>
                <a:spcPts val="0"/>
              </a:spcBef>
              <a:spcAft>
                <a:spcPts val="0"/>
              </a:spcAft>
              <a:buSzPts val="1000"/>
              <a:buFont typeface="Gill Sans"/>
              <a:buChar char="-"/>
            </a:pPr>
            <a:r>
              <a:rPr lang="fi" sz="1000">
                <a:highlight>
                  <a:srgbClr val="FFE006"/>
                </a:highlight>
                <a:latin typeface="Gill Sans"/>
                <a:ea typeface="Gill Sans"/>
                <a:cs typeface="Gill Sans"/>
                <a:sym typeface="Gill Sans"/>
              </a:rPr>
              <a:t>Mitä on hyvä elämä?</a:t>
            </a:r>
            <a:endParaRPr sz="1000">
              <a:highlight>
                <a:srgbClr val="FFE006"/>
              </a:highlight>
              <a:latin typeface="Gill Sans"/>
              <a:ea typeface="Gill Sans"/>
              <a:cs typeface="Gill Sans"/>
              <a:sym typeface="Gill Sans"/>
            </a:endParaRPr>
          </a:p>
          <a:p>
            <a:pPr indent="-292100" lvl="0" marL="457200" marR="0" rtl="0" algn="l">
              <a:lnSpc>
                <a:spcPct val="115000"/>
              </a:lnSpc>
              <a:spcBef>
                <a:spcPts val="0"/>
              </a:spcBef>
              <a:spcAft>
                <a:spcPts val="0"/>
              </a:spcAft>
              <a:buClr>
                <a:srgbClr val="000000"/>
              </a:buClr>
              <a:buSzPts val="1000"/>
              <a:buFont typeface="Gill Sans"/>
              <a:buChar char="-"/>
            </a:pPr>
            <a:r>
              <a:rPr lang="fi" sz="1000">
                <a:solidFill>
                  <a:srgbClr val="000000"/>
                </a:solidFill>
                <a:highlight>
                  <a:srgbClr val="FFE006"/>
                </a:highlight>
                <a:latin typeface="Gill Sans"/>
                <a:ea typeface="Gill Sans"/>
                <a:cs typeface="Gill Sans"/>
                <a:sym typeface="Gill Sans"/>
              </a:rPr>
              <a:t>Onko jotain tärkeää mikä ei ole noussut vielä keskustelussa esiin?</a:t>
            </a:r>
            <a:endParaRPr sz="1000">
              <a:solidFill>
                <a:srgbClr val="000000"/>
              </a:solidFill>
              <a:highlight>
                <a:srgbClr val="FFE006"/>
              </a:highlight>
              <a:latin typeface="Gill Sans"/>
              <a:ea typeface="Gill Sans"/>
              <a:cs typeface="Gill Sans"/>
              <a:sym typeface="Gill Sans"/>
            </a:endParaRPr>
          </a:p>
          <a:p>
            <a:pPr indent="-292100" lvl="0" marL="457200" rtl="0" algn="l">
              <a:lnSpc>
                <a:spcPct val="115000"/>
              </a:lnSpc>
              <a:spcBef>
                <a:spcPts val="1000"/>
              </a:spcBef>
              <a:spcAft>
                <a:spcPts val="0"/>
              </a:spcAft>
              <a:buClr>
                <a:schemeClr val="dk1"/>
              </a:buClr>
              <a:buSzPts val="1000"/>
              <a:buFont typeface="Gill Sans"/>
              <a:buChar char="-"/>
            </a:pPr>
            <a:r>
              <a:rPr lang="fi" sz="1000">
                <a:solidFill>
                  <a:schemeClr val="dk1"/>
                </a:solidFill>
                <a:highlight>
                  <a:srgbClr val="FFE006"/>
                </a:highlight>
                <a:latin typeface="Gill Sans"/>
                <a:ea typeface="Gill Sans"/>
                <a:cs typeface="Gill Sans"/>
                <a:sym typeface="Gill Sans"/>
              </a:rPr>
              <a:t>Mitä voi itse tehdä toisten tukemiseksi?</a:t>
            </a:r>
            <a:endParaRPr b="1" sz="1000">
              <a:highlight>
                <a:srgbClr val="FFE006"/>
              </a:highlight>
              <a:latin typeface="Gill Sans"/>
              <a:ea typeface="Gill Sans"/>
              <a:cs typeface="Gill Sans"/>
              <a:sym typeface="Gill Sans"/>
            </a:endParaRPr>
          </a:p>
          <a:p>
            <a:pPr indent="0" lvl="0" marL="3200400" marR="0" rtl="0" algn="just">
              <a:lnSpc>
                <a:spcPct val="115000"/>
              </a:lnSpc>
              <a:spcBef>
                <a:spcPts val="1000"/>
              </a:spcBef>
              <a:spcAft>
                <a:spcPts val="0"/>
              </a:spcAft>
              <a:buClr>
                <a:srgbClr val="000000"/>
              </a:buClr>
              <a:buSzPts val="700"/>
              <a:buFont typeface="Arial"/>
              <a:buNone/>
            </a:pPr>
            <a:r>
              <a:rPr b="1" lang="fi" sz="1000">
                <a:latin typeface="Gill Sans"/>
                <a:ea typeface="Gill Sans"/>
                <a:cs typeface="Gill Sans"/>
                <a:sym typeface="Gill Sans"/>
              </a:rPr>
              <a:t>10</a:t>
            </a:r>
            <a:r>
              <a:rPr b="1" i="0" lang="fi" sz="1000" u="none" cap="none" strike="noStrike">
                <a:solidFill>
                  <a:srgbClr val="000000"/>
                </a:solidFill>
                <a:latin typeface="Gill Sans"/>
                <a:ea typeface="Gill Sans"/>
                <a:cs typeface="Gill Sans"/>
                <a:sym typeface="Gill Sans"/>
              </a:rPr>
              <a:t> min</a:t>
            </a:r>
            <a:endParaRPr b="1" i="0" sz="1000" u="none" cap="none" strike="noStrike">
              <a:solidFill>
                <a:srgbClr val="000000"/>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