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3240075" cx="5759450"/>
  <p:notesSz cx="15125700" cy="10693400"/>
  <p:embeddedFontLst>
    <p:embeddedFont>
      <p:font typeface="Gill Sans"/>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873">
          <p15:clr>
            <a:srgbClr val="A4A3A4"/>
          </p15:clr>
        </p15:guide>
        <p15:guide id="2" pos="823">
          <p15:clr>
            <a:srgbClr val="A4A3A4"/>
          </p15:clr>
        </p15:guide>
      </p15:sldGuideLst>
    </p:ext>
    <p:ext uri="GoogleSlidesCustomDataVersion2">
      <go:slidesCustomData xmlns:go="http://customooxmlschemas.google.com/" r:id="rId23" roundtripDataSignature="AMtx7mi9Kc2hp6xvgBG+PL2XATTjP8xth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873" orient="horz"/>
        <p:guide pos="823"/>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font" Target="fonts/GillSans-bold.fntdata"/><Relationship Id="rId10" Type="http://schemas.openxmlformats.org/officeDocument/2006/relationships/slide" Target="slides/slide4.xml"/><Relationship Id="rId21" Type="http://schemas.openxmlformats.org/officeDocument/2006/relationships/font" Target="fonts/GillSans-regular.fntdata"/><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6554788" cy="5365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8567738" y="0"/>
            <a:ext cx="6554787" cy="53657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10156825"/>
            <a:ext cx="6554788" cy="536575"/>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8567738" y="10156825"/>
            <a:ext cx="6554787" cy="536575"/>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notes"/>
          <p:cNvSpPr txBox="1"/>
          <p:nvPr>
            <p:ph idx="1" type="body"/>
          </p:nvPr>
        </p:nvSpPr>
        <p:spPr>
          <a:xfrm>
            <a:off x="1512888" y="5146675"/>
            <a:ext cx="12099926" cy="42100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7" name="Google Shape;187;p1: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c0f2b2eed9_0_11: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3" name="Google Shape;283;gc0f2b2eed9_0_11: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4" name="Google Shape;284;gc0f2b2eed9_0_11: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c0f2b2eed9_0_18: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2" name="Google Shape;292;gc0f2b2eed9_0_1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3" name="Google Shape;293;gc0f2b2eed9_0_1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c0f2b2eed9_0_25: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1" name="Google Shape;301;gc0f2b2eed9_0_25: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02" name="Google Shape;302;gc0f2b2eed9_0_25: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3db051e80f2_0_0:notes"/>
          <p:cNvSpPr txBox="1"/>
          <p:nvPr>
            <p:ph idx="1" type="body"/>
          </p:nvPr>
        </p:nvSpPr>
        <p:spPr>
          <a:xfrm>
            <a:off x="1512888" y="5146675"/>
            <a:ext cx="12099900" cy="4210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g3db051e80f2_0_0:notes"/>
          <p:cNvSpPr/>
          <p:nvPr>
            <p:ph idx="2" type="sldImg"/>
          </p:nvPr>
        </p:nvSpPr>
        <p:spPr>
          <a:xfrm>
            <a:off x="4354531" y="1336675"/>
            <a:ext cx="6416700" cy="36084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5" name="Shape 315"/>
        <p:cNvGrpSpPr/>
        <p:nvPr/>
      </p:nvGrpSpPr>
      <p:grpSpPr>
        <a:xfrm>
          <a:off x="0" y="0"/>
          <a:ext cx="0" cy="0"/>
          <a:chOff x="0" y="0"/>
          <a:chExt cx="0" cy="0"/>
        </a:xfrm>
      </p:grpSpPr>
      <p:sp>
        <p:nvSpPr>
          <p:cNvPr id="316" name="Google Shape;316;g3db051e80f2_0_94:notes"/>
          <p:cNvSpPr/>
          <p:nvPr>
            <p:ph idx="2" type="sldImg"/>
          </p:nvPr>
        </p:nvSpPr>
        <p:spPr>
          <a:xfrm>
            <a:off x="841776" y="802005"/>
            <a:ext cx="13443600" cy="4010100"/>
          </a:xfrm>
          <a:custGeom>
            <a:rect b="b" l="l" r="r" t="t"/>
            <a:pathLst>
              <a:path extrusionOk="0" h="120000" w="120000">
                <a:moveTo>
                  <a:pt x="0" y="0"/>
                </a:moveTo>
                <a:lnTo>
                  <a:pt x="120000" y="0"/>
                </a:lnTo>
                <a:lnTo>
                  <a:pt x="120000" y="120000"/>
                </a:lnTo>
                <a:lnTo>
                  <a:pt x="0" y="120000"/>
                </a:lnTo>
                <a:close/>
              </a:path>
            </a:pathLst>
          </a:custGeom>
        </p:spPr>
      </p:sp>
      <p:sp>
        <p:nvSpPr>
          <p:cNvPr id="317" name="Google Shape;317;g3db051e80f2_0_94:notes"/>
          <p:cNvSpPr txBox="1"/>
          <p:nvPr>
            <p:ph idx="1" type="body"/>
          </p:nvPr>
        </p:nvSpPr>
        <p:spPr>
          <a:xfrm>
            <a:off x="1512570" y="5079365"/>
            <a:ext cx="12100500" cy="4812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61bdd4b2ff_0_6: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g61bdd4b2ff_0_6: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7" name="Google Shape;197;g61bdd4b2ff_0_6: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1f52591028f_0_4:notes"/>
          <p:cNvSpPr/>
          <p:nvPr>
            <p:ph idx="2" type="sldImg"/>
          </p:nvPr>
        </p:nvSpPr>
        <p:spPr>
          <a:xfrm>
            <a:off x="4356100" y="1336675"/>
            <a:ext cx="6413400" cy="3608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g1f52591028f_0_4:notes"/>
          <p:cNvSpPr txBox="1"/>
          <p:nvPr>
            <p:ph idx="1" type="body"/>
          </p:nvPr>
        </p:nvSpPr>
        <p:spPr>
          <a:xfrm>
            <a:off x="1512888" y="5146675"/>
            <a:ext cx="12099900" cy="4209900"/>
          </a:xfrm>
          <a:prstGeom prst="rect">
            <a:avLst/>
          </a:prstGeom>
          <a:noFill/>
          <a:ln>
            <a:noFill/>
          </a:ln>
        </p:spPr>
        <p:txBody>
          <a:bodyPr anchorCtr="0" anchor="t" bIns="49950" lIns="99900" spcFirstLastPara="1" rIns="99900" wrap="square" tIns="49950">
            <a:noAutofit/>
          </a:bodyPr>
          <a:lstStyle/>
          <a:p>
            <a:pPr indent="0" lvl="0" marL="0" rtl="0" algn="l">
              <a:lnSpc>
                <a:spcPct val="100000"/>
              </a:lnSpc>
              <a:spcBef>
                <a:spcPts val="0"/>
              </a:spcBef>
              <a:spcAft>
                <a:spcPts val="0"/>
              </a:spcAft>
              <a:buSzPts val="1500"/>
              <a:buNone/>
            </a:pPr>
            <a:r>
              <a:t/>
            </a:r>
            <a:endParaRPr/>
          </a:p>
        </p:txBody>
      </p:sp>
      <p:sp>
        <p:nvSpPr>
          <p:cNvPr id="207" name="Google Shape;207;g1f52591028f_0_4:notes"/>
          <p:cNvSpPr txBox="1"/>
          <p:nvPr>
            <p:ph idx="12" type="sldNum"/>
          </p:nvPr>
        </p:nvSpPr>
        <p:spPr>
          <a:xfrm>
            <a:off x="8567738" y="10156825"/>
            <a:ext cx="6554400" cy="536700"/>
          </a:xfrm>
          <a:prstGeom prst="rect">
            <a:avLst/>
          </a:prstGeom>
          <a:noFill/>
          <a:ln>
            <a:noFill/>
          </a:ln>
        </p:spPr>
        <p:txBody>
          <a:bodyPr anchorCtr="0" anchor="b" bIns="49950" lIns="99900" spcFirstLastPara="1" rIns="99900" wrap="square" tIns="49950">
            <a:noAutofit/>
          </a:bodyPr>
          <a:lstStyle/>
          <a:p>
            <a:pPr indent="0" lvl="0" marL="0" rtl="0" algn="r">
              <a:lnSpc>
                <a:spcPct val="100000"/>
              </a:lnSpc>
              <a:spcBef>
                <a:spcPts val="0"/>
              </a:spcBef>
              <a:spcAft>
                <a:spcPts val="0"/>
              </a:spcAft>
              <a:buClr>
                <a:srgbClr val="000000"/>
              </a:buClr>
              <a:buSzPts val="1300"/>
              <a:buFont typeface="Arial"/>
              <a:buNone/>
            </a:pPr>
            <a:fld id="{00000000-1234-1234-1234-123412341234}" type="slidenum">
              <a:rPr lang="fi-FI" sz="1500"/>
              <a:t>‹#›</a:t>
            </a:fld>
            <a:endParaRPr sz="15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g61bdd4b2ff_0_523: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0" name="Google Shape;230;g61bdd4b2ff_0_523: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1" name="Google Shape;231;g61bdd4b2ff_0_523: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fi-FI"/>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8c8c0b4e5f_0_0: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g8c8c0b4e5f_0_0: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0" name="Google Shape;240;g8c8c0b4e5f_0_0: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36899f61207_0_1:notes"/>
          <p:cNvSpPr txBox="1"/>
          <p:nvPr>
            <p:ph idx="1" type="body"/>
          </p:nvPr>
        </p:nvSpPr>
        <p:spPr>
          <a:xfrm>
            <a:off x="1512888" y="5146675"/>
            <a:ext cx="12099900" cy="4209900"/>
          </a:xfrm>
          <a:prstGeom prst="rect">
            <a:avLst/>
          </a:prstGeom>
          <a:noFill/>
          <a:ln>
            <a:noFill/>
          </a:ln>
        </p:spPr>
        <p:txBody>
          <a:bodyPr anchorCtr="0" anchor="t" bIns="54550" lIns="109150" spcFirstLastPara="1" rIns="109150" wrap="square" tIns="54550">
            <a:noAutofit/>
          </a:bodyPr>
          <a:lstStyle/>
          <a:p>
            <a:pPr indent="0" lvl="0" marL="0" rtl="0" algn="l">
              <a:lnSpc>
                <a:spcPct val="100000"/>
              </a:lnSpc>
              <a:spcBef>
                <a:spcPts val="0"/>
              </a:spcBef>
              <a:spcAft>
                <a:spcPts val="0"/>
              </a:spcAft>
              <a:buSzPts val="1700"/>
              <a:buNone/>
            </a:pPr>
            <a:r>
              <a:rPr lang="fi-FI"/>
              <a:t>15-24-vuotiaista keskustelukultuurin koetaan</a:t>
            </a:r>
            <a:endParaRPr/>
          </a:p>
          <a:p>
            <a:pPr indent="0" lvl="0" marL="0" rtl="0" algn="l">
              <a:lnSpc>
                <a:spcPct val="100000"/>
              </a:lnSpc>
              <a:spcBef>
                <a:spcPts val="0"/>
              </a:spcBef>
              <a:spcAft>
                <a:spcPts val="0"/>
              </a:spcAft>
              <a:buSzPts val="1700"/>
              <a:buNone/>
            </a:pPr>
            <a:r>
              <a:t/>
            </a:r>
            <a:endParaRPr/>
          </a:p>
          <a:p>
            <a:pPr indent="0" lvl="0" marL="0" rtl="0" algn="l">
              <a:lnSpc>
                <a:spcPct val="100000"/>
              </a:lnSpc>
              <a:spcBef>
                <a:spcPts val="0"/>
              </a:spcBef>
              <a:spcAft>
                <a:spcPts val="0"/>
              </a:spcAft>
              <a:buSzPts val="1700"/>
              <a:buNone/>
            </a:pPr>
            <a:r>
              <a:rPr lang="fi-FI"/>
              <a:t>huonompaan suuntaan 50 % (67 % kaikki ikäluokat)</a:t>
            </a:r>
            <a:endParaRPr/>
          </a:p>
          <a:p>
            <a:pPr indent="0" lvl="0" marL="0" rtl="0" algn="l">
              <a:lnSpc>
                <a:spcPct val="100000"/>
              </a:lnSpc>
              <a:spcBef>
                <a:spcPts val="0"/>
              </a:spcBef>
              <a:spcAft>
                <a:spcPts val="0"/>
              </a:spcAft>
              <a:buSzPts val="1700"/>
              <a:buNone/>
            </a:pPr>
            <a:r>
              <a:rPr lang="fi-FI"/>
              <a:t>on sama kuin aiemmin 29 % (23 % kaikki ikäluokat)</a:t>
            </a:r>
            <a:endParaRPr/>
          </a:p>
          <a:p>
            <a:pPr indent="0" lvl="0" marL="0" rtl="0" algn="l">
              <a:lnSpc>
                <a:spcPct val="100000"/>
              </a:lnSpc>
              <a:spcBef>
                <a:spcPts val="0"/>
              </a:spcBef>
              <a:spcAft>
                <a:spcPts val="0"/>
              </a:spcAft>
              <a:buSzPts val="1700"/>
              <a:buNone/>
            </a:pPr>
            <a:r>
              <a:rPr lang="fi-FI"/>
              <a:t>parempaan suuntaan 21 % (10 % kaikki ikäluokat)</a:t>
            </a:r>
            <a:br>
              <a:rPr lang="fi-FI"/>
            </a:br>
            <a:br>
              <a:rPr lang="fi-FI"/>
            </a:br>
            <a:r>
              <a:rPr lang="fi-FI"/>
              <a:t>2024</a:t>
            </a:r>
            <a:endParaRPr/>
          </a:p>
        </p:txBody>
      </p:sp>
      <p:sp>
        <p:nvSpPr>
          <p:cNvPr id="248" name="Google Shape;248;g36899f61207_0_1:notes"/>
          <p:cNvSpPr/>
          <p:nvPr>
            <p:ph idx="2" type="sldImg"/>
          </p:nvPr>
        </p:nvSpPr>
        <p:spPr>
          <a:xfrm>
            <a:off x="4356895" y="1336675"/>
            <a:ext cx="6412200" cy="3608400"/>
          </a:xfrm>
          <a:custGeom>
            <a:rect b="b" l="l" r="r" t="t"/>
            <a:pathLst>
              <a:path extrusionOk="0" h="120000" w="120000">
                <a:moveTo>
                  <a:pt x="0" y="0"/>
                </a:moveTo>
                <a:lnTo>
                  <a:pt x="120000" y="0"/>
                </a:lnTo>
                <a:lnTo>
                  <a:pt x="120000" y="120000"/>
                </a:lnTo>
                <a:lnTo>
                  <a:pt x="0" y="120000"/>
                </a:lnTo>
                <a:close/>
              </a:path>
            </a:pathLst>
          </a:custGeom>
          <a:noFill/>
          <a:ln cap="flat" cmpd="sng" w="236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12445fd9bea_0_8: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g12445fd9bea_0_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7" name="Google Shape;257;g12445fd9bea_0_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g8c8c0b4e5f_0_18: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5" name="Google Shape;265;g8c8c0b4e5f_0_18: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6" name="Google Shape;266;g8c8c0b4e5f_0_18: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fi-FI"/>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c0f2b2eed9_0_4:notes"/>
          <p:cNvSpPr/>
          <p:nvPr>
            <p:ph idx="2" type="sldImg"/>
          </p:nvPr>
        </p:nvSpPr>
        <p:spPr>
          <a:xfrm>
            <a:off x="4356100" y="1336675"/>
            <a:ext cx="6413500" cy="360838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4" name="Google Shape;274;gc0f2b2eed9_0_4:notes"/>
          <p:cNvSpPr txBox="1"/>
          <p:nvPr>
            <p:ph idx="1" type="body"/>
          </p:nvPr>
        </p:nvSpPr>
        <p:spPr>
          <a:xfrm>
            <a:off x="1512888" y="5146675"/>
            <a:ext cx="12099900" cy="4209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5" name="Google Shape;275;gc0f2b2eed9_0_4:notes"/>
          <p:cNvSpPr txBox="1"/>
          <p:nvPr>
            <p:ph idx="12" type="sldNum"/>
          </p:nvPr>
        </p:nvSpPr>
        <p:spPr>
          <a:xfrm>
            <a:off x="8567738" y="10156825"/>
            <a:ext cx="6554700" cy="536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fi-FI"/>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5" name="Shape 15"/>
        <p:cNvGrpSpPr/>
        <p:nvPr/>
      </p:nvGrpSpPr>
      <p:grpSpPr>
        <a:xfrm>
          <a:off x="0" y="0"/>
          <a:ext cx="0" cy="0"/>
          <a:chOff x="0" y="0"/>
          <a:chExt cx="0" cy="0"/>
        </a:xfrm>
      </p:grpSpPr>
      <p:sp>
        <p:nvSpPr>
          <p:cNvPr id="16" name="Google Shape;16;p6"/>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 name="Google Shape;17;p6"/>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 name="Google Shape;18;p6"/>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68" name="Shape 68"/>
        <p:cNvGrpSpPr/>
        <p:nvPr/>
      </p:nvGrpSpPr>
      <p:grpSpPr>
        <a:xfrm>
          <a:off x="0" y="0"/>
          <a:ext cx="0" cy="0"/>
          <a:chOff x="0" y="0"/>
          <a:chExt cx="0" cy="0"/>
        </a:xfrm>
      </p:grpSpPr>
      <p:sp>
        <p:nvSpPr>
          <p:cNvPr id="69" name="Google Shape;69;p30"/>
          <p:cNvSpPr/>
          <p:nvPr/>
        </p:nvSpPr>
        <p:spPr>
          <a:xfrm>
            <a:off x="2792947" y="0"/>
            <a:ext cx="2967000" cy="3240000"/>
          </a:xfrm>
          <a:prstGeom prst="rect">
            <a:avLst/>
          </a:prstGeom>
          <a:solidFill>
            <a:srgbClr val="FFE006"/>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sp>
        <p:nvSpPr>
          <p:cNvPr id="70" name="Google Shape;70;p30"/>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1" name="Google Shape;71;p30"/>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2" name="Google Shape;72;p30"/>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73" name="Google Shape;73;p30"/>
          <p:cNvPicPr preferRelativeResize="0"/>
          <p:nvPr/>
        </p:nvPicPr>
        <p:blipFill rotWithShape="1">
          <a:blip r:embed="rId2">
            <a:alphaModFix/>
          </a:blip>
          <a:srcRect b="0" l="0" r="0" t="0"/>
          <a:stretch/>
        </p:blipFill>
        <p:spPr>
          <a:xfrm>
            <a:off x="3034465" y="580285"/>
            <a:ext cx="1770695" cy="182076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74" name="Shape 74"/>
        <p:cNvGrpSpPr/>
        <p:nvPr/>
      </p:nvGrpSpPr>
      <p:grpSpPr>
        <a:xfrm>
          <a:off x="0" y="0"/>
          <a:ext cx="0" cy="0"/>
          <a:chOff x="0" y="0"/>
          <a:chExt cx="0" cy="0"/>
        </a:xfrm>
      </p:grpSpPr>
      <p:sp>
        <p:nvSpPr>
          <p:cNvPr id="75" name="Google Shape;75;p31"/>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6" name="Google Shape;76;p31"/>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77" name="Google Shape;77;p31"/>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78" name="Google Shape;78;p31"/>
          <p:cNvPicPr preferRelativeResize="0"/>
          <p:nvPr/>
        </p:nvPicPr>
        <p:blipFill rotWithShape="1">
          <a:blip r:embed="rId2">
            <a:alphaModFix amt="7000"/>
          </a:blip>
          <a:srcRect b="0" l="0" r="0" t="0"/>
          <a:stretch/>
        </p:blipFill>
        <p:spPr>
          <a:xfrm>
            <a:off x="1167960" y="315252"/>
            <a:ext cx="2537738" cy="2609499"/>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79" name="Shape 79"/>
        <p:cNvGrpSpPr/>
        <p:nvPr/>
      </p:nvGrpSpPr>
      <p:grpSpPr>
        <a:xfrm>
          <a:off x="0" y="0"/>
          <a:ext cx="0" cy="0"/>
          <a:chOff x="0" y="0"/>
          <a:chExt cx="0" cy="0"/>
        </a:xfrm>
      </p:grpSpPr>
      <p:sp>
        <p:nvSpPr>
          <p:cNvPr id="80" name="Google Shape;80;p32"/>
          <p:cNvSpPr/>
          <p:nvPr/>
        </p:nvSpPr>
        <p:spPr>
          <a:xfrm>
            <a:off x="0" y="2474252"/>
            <a:ext cx="5760000" cy="765600"/>
          </a:xfrm>
          <a:prstGeom prst="rect">
            <a:avLst/>
          </a:prstGeom>
          <a:solidFill>
            <a:srgbClr val="29235C"/>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81" name="Google Shape;81;p32"/>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2" name="Google Shape;82;p32"/>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3" name="Google Shape;83;p32"/>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84" name="Shape 84"/>
        <p:cNvGrpSpPr/>
        <p:nvPr/>
      </p:nvGrpSpPr>
      <p:grpSpPr>
        <a:xfrm>
          <a:off x="0" y="0"/>
          <a:ext cx="0" cy="0"/>
          <a:chOff x="0" y="0"/>
          <a:chExt cx="0" cy="0"/>
        </a:xfrm>
      </p:grpSpPr>
      <p:sp>
        <p:nvSpPr>
          <p:cNvPr id="85" name="Google Shape;85;p33"/>
          <p:cNvSpPr txBox="1"/>
          <p:nvPr>
            <p:ph type="ctrTitle"/>
          </p:nvPr>
        </p:nvSpPr>
        <p:spPr>
          <a:xfrm>
            <a:off x="432000" y="1004400"/>
            <a:ext cx="4896000" cy="184666"/>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6" name="Google Shape;86;p33"/>
          <p:cNvSpPr txBox="1"/>
          <p:nvPr>
            <p:ph idx="1" type="subTitle"/>
          </p:nvPr>
        </p:nvSpPr>
        <p:spPr>
          <a:xfrm>
            <a:off x="864000" y="1814400"/>
            <a:ext cx="4032000" cy="92333"/>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7" name="Google Shape;87;p33"/>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8" name="Google Shape;88;p33"/>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89" name="Google Shape;89;p33"/>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90" name="Shape 90"/>
        <p:cNvGrpSpPr/>
        <p:nvPr/>
      </p:nvGrpSpPr>
      <p:grpSpPr>
        <a:xfrm>
          <a:off x="0" y="0"/>
          <a:ext cx="0" cy="0"/>
          <a:chOff x="0" y="0"/>
          <a:chExt cx="0" cy="0"/>
        </a:xfrm>
      </p:grpSpPr>
      <p:sp>
        <p:nvSpPr>
          <p:cNvPr id="91" name="Google Shape;91;p34"/>
          <p:cNvSpPr txBox="1"/>
          <p:nvPr>
            <p:ph type="title"/>
          </p:nvPr>
        </p:nvSpPr>
        <p:spPr>
          <a:xfrm>
            <a:off x="908770" y="118210"/>
            <a:ext cx="3942600" cy="184671"/>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2" name="Google Shape;92;p34"/>
          <p:cNvSpPr txBox="1"/>
          <p:nvPr>
            <p:ph idx="1" type="body"/>
          </p:nvPr>
        </p:nvSpPr>
        <p:spPr>
          <a:xfrm>
            <a:off x="288000" y="745200"/>
            <a:ext cx="2505600" cy="92333"/>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93" name="Google Shape;93;p34"/>
          <p:cNvSpPr txBox="1"/>
          <p:nvPr>
            <p:ph idx="2" type="body"/>
          </p:nvPr>
        </p:nvSpPr>
        <p:spPr>
          <a:xfrm>
            <a:off x="2966400" y="745200"/>
            <a:ext cx="2505600" cy="92333"/>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94" name="Google Shape;94;p34"/>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5" name="Google Shape;95;p34"/>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96" name="Google Shape;96;p34"/>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03" name="Shape 103"/>
        <p:cNvGrpSpPr/>
        <p:nvPr/>
      </p:nvGrpSpPr>
      <p:grpSpPr>
        <a:xfrm>
          <a:off x="0" y="0"/>
          <a:ext cx="0" cy="0"/>
          <a:chOff x="0" y="0"/>
          <a:chExt cx="0" cy="0"/>
        </a:xfrm>
      </p:grpSpPr>
      <p:sp>
        <p:nvSpPr>
          <p:cNvPr id="104" name="Google Shape;104;g61bdd4b2ff_0_485"/>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05" name="Google Shape;105;g61bdd4b2ff_0_485"/>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06" name="Google Shape;106;g61bdd4b2ff_0_485"/>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7" name="Shape 107"/>
        <p:cNvGrpSpPr/>
        <p:nvPr/>
      </p:nvGrpSpPr>
      <p:grpSpPr>
        <a:xfrm>
          <a:off x="0" y="0"/>
          <a:ext cx="0" cy="0"/>
          <a:chOff x="0" y="0"/>
          <a:chExt cx="0" cy="0"/>
        </a:xfrm>
      </p:grpSpPr>
      <p:sp>
        <p:nvSpPr>
          <p:cNvPr id="108" name="Google Shape;108;g61bdd4b2ff_0_451"/>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sp>
        <p:nvSpPr>
          <p:cNvPr id="109" name="Google Shape;109;g61bdd4b2ff_0_451"/>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0" name="Google Shape;110;g61bdd4b2ff_0_451"/>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1" name="Google Shape;111;g61bdd4b2ff_0_451"/>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2" name="Google Shape;112;g61bdd4b2ff_0_451"/>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13" name="Shape 113"/>
        <p:cNvGrpSpPr/>
        <p:nvPr/>
      </p:nvGrpSpPr>
      <p:grpSpPr>
        <a:xfrm>
          <a:off x="0" y="0"/>
          <a:ext cx="0" cy="0"/>
          <a:chOff x="0" y="0"/>
          <a:chExt cx="0" cy="0"/>
        </a:xfrm>
      </p:grpSpPr>
      <p:sp>
        <p:nvSpPr>
          <p:cNvPr id="114" name="Google Shape;114;g61bdd4b2ff_0_414"/>
          <p:cNvSpPr/>
          <p:nvPr/>
        </p:nvSpPr>
        <p:spPr>
          <a:xfrm>
            <a:off x="0" y="0"/>
            <a:ext cx="5760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pic>
        <p:nvPicPr>
          <p:cNvPr id="115" name="Google Shape;115;g61bdd4b2ff_0_414"/>
          <p:cNvPicPr preferRelativeResize="0"/>
          <p:nvPr/>
        </p:nvPicPr>
        <p:blipFill rotWithShape="1">
          <a:blip r:embed="rId2">
            <a:alphaModFix/>
          </a:blip>
          <a:srcRect b="0" l="0" r="0" t="0"/>
          <a:stretch/>
        </p:blipFill>
        <p:spPr>
          <a:xfrm>
            <a:off x="3680610" y="183770"/>
            <a:ext cx="2597135" cy="2670576"/>
          </a:xfrm>
          <a:prstGeom prst="rect">
            <a:avLst/>
          </a:prstGeom>
          <a:noFill/>
          <a:ln>
            <a:noFill/>
          </a:ln>
        </p:spPr>
      </p:pic>
      <p:sp>
        <p:nvSpPr>
          <p:cNvPr id="116" name="Google Shape;116;g61bdd4b2ff_0_414"/>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7" name="Google Shape;117;g61bdd4b2ff_0_414"/>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18" name="Google Shape;118;g61bdd4b2ff_0_414"/>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19" name="Google Shape;119;g61bdd4b2ff_0_414"/>
          <p:cNvPicPr preferRelativeResize="0"/>
          <p:nvPr/>
        </p:nvPicPr>
        <p:blipFill rotWithShape="1">
          <a:blip r:embed="rId3">
            <a:alphaModFix/>
          </a:blip>
          <a:srcRect b="0" l="0" r="0" t="0"/>
          <a:stretch/>
        </p:blipFill>
        <p:spPr>
          <a:xfrm>
            <a:off x="2131587" y="2736646"/>
            <a:ext cx="1190950" cy="274835"/>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20" name="Shape 120"/>
        <p:cNvGrpSpPr/>
        <p:nvPr/>
      </p:nvGrpSpPr>
      <p:grpSpPr>
        <a:xfrm>
          <a:off x="0" y="0"/>
          <a:ext cx="0" cy="0"/>
          <a:chOff x="0" y="0"/>
          <a:chExt cx="0" cy="0"/>
        </a:xfrm>
      </p:grpSpPr>
      <p:sp>
        <p:nvSpPr>
          <p:cNvPr id="121" name="Google Shape;121;g61bdd4b2ff_0_407"/>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pic>
        <p:nvPicPr>
          <p:cNvPr id="122" name="Google Shape;122;g61bdd4b2ff_0_407"/>
          <p:cNvPicPr preferRelativeResize="0"/>
          <p:nvPr/>
        </p:nvPicPr>
        <p:blipFill rotWithShape="1">
          <a:blip r:embed="rId2">
            <a:alphaModFix amt="21000"/>
          </a:blip>
          <a:srcRect b="0" l="0" r="0" t="0"/>
          <a:stretch/>
        </p:blipFill>
        <p:spPr>
          <a:xfrm>
            <a:off x="3680610" y="183770"/>
            <a:ext cx="2597135" cy="2670576"/>
          </a:xfrm>
          <a:prstGeom prst="rect">
            <a:avLst/>
          </a:prstGeom>
          <a:noFill/>
          <a:ln>
            <a:noFill/>
          </a:ln>
        </p:spPr>
      </p:pic>
      <p:sp>
        <p:nvSpPr>
          <p:cNvPr id="123" name="Google Shape;123;g61bdd4b2ff_0_40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4" name="Google Shape;124;g61bdd4b2ff_0_40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25" name="Google Shape;125;g61bdd4b2ff_0_40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26" name="Google Shape;126;g61bdd4b2ff_0_407"/>
          <p:cNvPicPr preferRelativeResize="0"/>
          <p:nvPr/>
        </p:nvPicPr>
        <p:blipFill rotWithShape="1">
          <a:blip r:embed="rId3">
            <a:alphaModFix/>
          </a:blip>
          <a:srcRect b="0" l="0" r="0" t="0"/>
          <a:stretch/>
        </p:blipFill>
        <p:spPr>
          <a:xfrm>
            <a:off x="1958400" y="2339625"/>
            <a:ext cx="1387024" cy="592310"/>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27" name="Shape 127"/>
        <p:cNvGrpSpPr/>
        <p:nvPr/>
      </p:nvGrpSpPr>
      <p:grpSpPr>
        <a:xfrm>
          <a:off x="0" y="0"/>
          <a:ext cx="0" cy="0"/>
          <a:chOff x="0" y="0"/>
          <a:chExt cx="0" cy="0"/>
        </a:xfrm>
      </p:grpSpPr>
      <p:sp>
        <p:nvSpPr>
          <p:cNvPr id="128" name="Google Shape;128;g61bdd4b2ff_0_421"/>
          <p:cNvSpPr/>
          <p:nvPr/>
        </p:nvSpPr>
        <p:spPr>
          <a:xfrm>
            <a:off x="4563023" y="0"/>
            <a:ext cx="119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29" name="Google Shape;129;g61bdd4b2ff_0_421"/>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0" name="Google Shape;130;g61bdd4b2ff_0_421"/>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1" name="Google Shape;131;g61bdd4b2ff_0_421"/>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2" name="Google Shape;132;g61bdd4b2ff_0_421"/>
          <p:cNvPicPr preferRelativeResize="0"/>
          <p:nvPr/>
        </p:nvPicPr>
        <p:blipFill rotWithShape="1">
          <a:blip r:embed="rId2">
            <a:alphaModFix/>
          </a:blip>
          <a:srcRect b="0" l="0" r="0" t="0"/>
          <a:stretch/>
        </p:blipFill>
        <p:spPr>
          <a:xfrm>
            <a:off x="3721511" y="134879"/>
            <a:ext cx="2679193" cy="275495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9" name="Shape 19"/>
        <p:cNvGrpSpPr/>
        <p:nvPr/>
      </p:nvGrpSpPr>
      <p:grpSpPr>
        <a:xfrm>
          <a:off x="0" y="0"/>
          <a:ext cx="0" cy="0"/>
          <a:chOff x="0" y="0"/>
          <a:chExt cx="0" cy="0"/>
        </a:xfrm>
      </p:grpSpPr>
      <p:sp>
        <p:nvSpPr>
          <p:cNvPr id="20" name="Google Shape;20;p7"/>
          <p:cNvSpPr txBox="1"/>
          <p:nvPr>
            <p:ph type="title"/>
          </p:nvPr>
        </p:nvSpPr>
        <p:spPr>
          <a:xfrm>
            <a:off x="908770" y="118210"/>
            <a:ext cx="3942600" cy="184671"/>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1" name="Google Shape;21;p7"/>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2" name="Google Shape;22;p7"/>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3" name="Google Shape;23;p7"/>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33" name="Shape 133"/>
        <p:cNvGrpSpPr/>
        <p:nvPr/>
      </p:nvGrpSpPr>
      <p:grpSpPr>
        <a:xfrm>
          <a:off x="0" y="0"/>
          <a:ext cx="0" cy="0"/>
          <a:chOff x="0" y="0"/>
          <a:chExt cx="0" cy="0"/>
        </a:xfrm>
      </p:grpSpPr>
      <p:sp>
        <p:nvSpPr>
          <p:cNvPr id="134" name="Google Shape;134;g61bdd4b2ff_0_427"/>
          <p:cNvSpPr/>
          <p:nvPr/>
        </p:nvSpPr>
        <p:spPr>
          <a:xfrm>
            <a:off x="2792947" y="0"/>
            <a:ext cx="29670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35" name="Google Shape;135;g61bdd4b2ff_0_42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6" name="Google Shape;136;g61bdd4b2ff_0_42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37" name="Google Shape;137;g61bdd4b2ff_0_42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38" name="Google Shape;138;g61bdd4b2ff_0_427"/>
          <p:cNvPicPr preferRelativeResize="0"/>
          <p:nvPr/>
        </p:nvPicPr>
        <p:blipFill rotWithShape="1">
          <a:blip r:embed="rId2">
            <a:alphaModFix amt="13000"/>
          </a:blip>
          <a:srcRect b="0" l="0" r="0" t="0"/>
          <a:stretch/>
        </p:blipFill>
        <p:spPr>
          <a:xfrm>
            <a:off x="948142" y="110674"/>
            <a:ext cx="2935638" cy="3018651"/>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39" name="Shape 139"/>
        <p:cNvGrpSpPr/>
        <p:nvPr/>
      </p:nvGrpSpPr>
      <p:grpSpPr>
        <a:xfrm>
          <a:off x="0" y="0"/>
          <a:ext cx="0" cy="0"/>
          <a:chOff x="0" y="0"/>
          <a:chExt cx="0" cy="0"/>
        </a:xfrm>
      </p:grpSpPr>
      <p:sp>
        <p:nvSpPr>
          <p:cNvPr id="140" name="Google Shape;140;g61bdd4b2ff_0_433"/>
          <p:cNvSpPr/>
          <p:nvPr/>
        </p:nvSpPr>
        <p:spPr>
          <a:xfrm>
            <a:off x="0" y="0"/>
            <a:ext cx="5760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1" name="Google Shape;141;g61bdd4b2ff_0_433"/>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2" name="Google Shape;142;g61bdd4b2ff_0_433"/>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3" name="Google Shape;143;g61bdd4b2ff_0_433"/>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44" name="Google Shape;144;g61bdd4b2ff_0_433"/>
          <p:cNvPicPr preferRelativeResize="0"/>
          <p:nvPr/>
        </p:nvPicPr>
        <p:blipFill rotWithShape="1">
          <a:blip r:embed="rId2">
            <a:alphaModFix amt="24000"/>
          </a:blip>
          <a:srcRect b="0" l="0" r="0" t="0"/>
          <a:stretch/>
        </p:blipFill>
        <p:spPr>
          <a:xfrm>
            <a:off x="950400" y="29622"/>
            <a:ext cx="2935638" cy="3018651"/>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45" name="Shape 145"/>
        <p:cNvGrpSpPr/>
        <p:nvPr/>
      </p:nvGrpSpPr>
      <p:grpSpPr>
        <a:xfrm>
          <a:off x="0" y="0"/>
          <a:ext cx="0" cy="0"/>
          <a:chOff x="0" y="0"/>
          <a:chExt cx="0" cy="0"/>
        </a:xfrm>
      </p:grpSpPr>
      <p:sp>
        <p:nvSpPr>
          <p:cNvPr id="146" name="Google Shape;146;g61bdd4b2ff_0_439"/>
          <p:cNvSpPr/>
          <p:nvPr/>
        </p:nvSpPr>
        <p:spPr>
          <a:xfrm>
            <a:off x="0" y="0"/>
            <a:ext cx="3721500" cy="3240000"/>
          </a:xfrm>
          <a:prstGeom prst="rect">
            <a:avLst/>
          </a:prstGeom>
          <a:solidFill>
            <a:srgbClr val="FFE006"/>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7" name="Google Shape;147;g61bdd4b2ff_0_439"/>
          <p:cNvSpPr/>
          <p:nvPr/>
        </p:nvSpPr>
        <p:spPr>
          <a:xfrm>
            <a:off x="3373300" y="0"/>
            <a:ext cx="2386500" cy="3240000"/>
          </a:xfrm>
          <a:prstGeom prst="rect">
            <a:avLst/>
          </a:prstGeom>
          <a:solidFill>
            <a:schemeClr val="dk1"/>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48" name="Google Shape;148;g61bdd4b2ff_0_439"/>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49" name="Google Shape;149;g61bdd4b2ff_0_439"/>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0" name="Google Shape;150;g61bdd4b2ff_0_439"/>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51" name="Shape 151"/>
        <p:cNvGrpSpPr/>
        <p:nvPr/>
      </p:nvGrpSpPr>
      <p:grpSpPr>
        <a:xfrm>
          <a:off x="0" y="0"/>
          <a:ext cx="0" cy="0"/>
          <a:chOff x="0" y="0"/>
          <a:chExt cx="0" cy="0"/>
        </a:xfrm>
      </p:grpSpPr>
      <p:sp>
        <p:nvSpPr>
          <p:cNvPr id="152" name="Google Shape;152;g61bdd4b2ff_0_445"/>
          <p:cNvSpPr/>
          <p:nvPr/>
        </p:nvSpPr>
        <p:spPr>
          <a:xfrm>
            <a:off x="2792947" y="0"/>
            <a:ext cx="2967000" cy="32400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53" name="Google Shape;153;g61bdd4b2ff_0_445"/>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4" name="Google Shape;154;g61bdd4b2ff_0_445"/>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5" name="Google Shape;155;g61bdd4b2ff_0_445"/>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56" name="Google Shape;156;g61bdd4b2ff_0_445"/>
          <p:cNvPicPr preferRelativeResize="0"/>
          <p:nvPr/>
        </p:nvPicPr>
        <p:blipFill rotWithShape="1">
          <a:blip r:embed="rId2">
            <a:alphaModFix/>
          </a:blip>
          <a:srcRect b="0" l="0" r="0" t="0"/>
          <a:stretch/>
        </p:blipFill>
        <p:spPr>
          <a:xfrm>
            <a:off x="3034464" y="580285"/>
            <a:ext cx="1770695" cy="1820766"/>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57" name="Shape 157"/>
        <p:cNvGrpSpPr/>
        <p:nvPr/>
      </p:nvGrpSpPr>
      <p:grpSpPr>
        <a:xfrm>
          <a:off x="0" y="0"/>
          <a:ext cx="0" cy="0"/>
          <a:chOff x="0" y="0"/>
          <a:chExt cx="0" cy="0"/>
        </a:xfrm>
      </p:grpSpPr>
      <p:sp>
        <p:nvSpPr>
          <p:cNvPr id="158" name="Google Shape;158;g61bdd4b2ff_0_457"/>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59" name="Google Shape;159;g61bdd4b2ff_0_457"/>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0" name="Google Shape;160;g61bdd4b2ff_0_457"/>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161" name="Google Shape;161;g61bdd4b2ff_0_457"/>
          <p:cNvPicPr preferRelativeResize="0"/>
          <p:nvPr/>
        </p:nvPicPr>
        <p:blipFill rotWithShape="1">
          <a:blip r:embed="rId2">
            <a:alphaModFix amt="7000"/>
          </a:blip>
          <a:srcRect b="0" l="0" r="0" t="0"/>
          <a:stretch/>
        </p:blipFill>
        <p:spPr>
          <a:xfrm>
            <a:off x="1167960" y="315251"/>
            <a:ext cx="2537738" cy="2609499"/>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62" name="Shape 162"/>
        <p:cNvGrpSpPr/>
        <p:nvPr/>
      </p:nvGrpSpPr>
      <p:grpSpPr>
        <a:xfrm>
          <a:off x="0" y="0"/>
          <a:ext cx="0" cy="0"/>
          <a:chOff x="0" y="0"/>
          <a:chExt cx="0" cy="0"/>
        </a:xfrm>
      </p:grpSpPr>
      <p:sp>
        <p:nvSpPr>
          <p:cNvPr id="163" name="Google Shape;163;g61bdd4b2ff_0_462"/>
          <p:cNvSpPr/>
          <p:nvPr/>
        </p:nvSpPr>
        <p:spPr>
          <a:xfrm>
            <a:off x="0" y="2474252"/>
            <a:ext cx="5760000" cy="765600"/>
          </a:xfrm>
          <a:prstGeom prst="rect">
            <a:avLst/>
          </a:prstGeom>
          <a:solidFill>
            <a:srgbClr val="29235C"/>
          </a:solidFill>
          <a:ln>
            <a:noFill/>
          </a:ln>
        </p:spPr>
        <p:txBody>
          <a:bodyPr anchorCtr="0" anchor="ctr" bIns="16225" lIns="32450" spcFirstLastPara="1" rIns="32450" wrap="square" tIns="16225">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164" name="Google Shape;164;g61bdd4b2ff_0_462"/>
          <p:cNvSpPr txBox="1"/>
          <p:nvPr>
            <p:ph idx="11" type="ftr"/>
          </p:nvPr>
        </p:nvSpPr>
        <p:spPr>
          <a:xfrm>
            <a:off x="1958400" y="3013200"/>
            <a:ext cx="1843200" cy="84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5" name="Google Shape;165;g61bdd4b2ff_0_462"/>
          <p:cNvSpPr txBox="1"/>
          <p:nvPr>
            <p:ph idx="10" type="dt"/>
          </p:nvPr>
        </p:nvSpPr>
        <p:spPr>
          <a:xfrm>
            <a:off x="288000" y="3013200"/>
            <a:ext cx="1324800" cy="84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6" name="Google Shape;166;g61bdd4b2ff_0_462"/>
          <p:cNvSpPr txBox="1"/>
          <p:nvPr>
            <p:ph idx="12" type="sldNum"/>
          </p:nvPr>
        </p:nvSpPr>
        <p:spPr>
          <a:xfrm>
            <a:off x="4147200" y="3013200"/>
            <a:ext cx="1324800" cy="84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67" name="Shape 167"/>
        <p:cNvGrpSpPr/>
        <p:nvPr/>
      </p:nvGrpSpPr>
      <p:grpSpPr>
        <a:xfrm>
          <a:off x="0" y="0"/>
          <a:ext cx="0" cy="0"/>
          <a:chOff x="0" y="0"/>
          <a:chExt cx="0" cy="0"/>
        </a:xfrm>
      </p:grpSpPr>
      <p:sp>
        <p:nvSpPr>
          <p:cNvPr id="168" name="Google Shape;168;g61bdd4b2ff_0_467"/>
          <p:cNvSpPr txBox="1"/>
          <p:nvPr>
            <p:ph type="ctrTitle"/>
          </p:nvPr>
        </p:nvSpPr>
        <p:spPr>
          <a:xfrm>
            <a:off x="432000" y="1004400"/>
            <a:ext cx="4896000" cy="6804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69" name="Google Shape;169;g61bdd4b2ff_0_467"/>
          <p:cNvSpPr txBox="1"/>
          <p:nvPr>
            <p:ph idx="1" type="subTitle"/>
          </p:nvPr>
        </p:nvSpPr>
        <p:spPr>
          <a:xfrm>
            <a:off x="864000" y="1814400"/>
            <a:ext cx="4032000" cy="810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0" name="Google Shape;170;g61bdd4b2ff_0_467"/>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1" name="Google Shape;171;g61bdd4b2ff_0_467"/>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2" name="Google Shape;172;g61bdd4b2ff_0_467"/>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73" name="Shape 173"/>
        <p:cNvGrpSpPr/>
        <p:nvPr/>
      </p:nvGrpSpPr>
      <p:grpSpPr>
        <a:xfrm>
          <a:off x="0" y="0"/>
          <a:ext cx="0" cy="0"/>
          <a:chOff x="0" y="0"/>
          <a:chExt cx="0" cy="0"/>
        </a:xfrm>
      </p:grpSpPr>
      <p:sp>
        <p:nvSpPr>
          <p:cNvPr id="174" name="Google Shape;174;g61bdd4b2ff_0_473"/>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5" name="Google Shape;175;g61bdd4b2ff_0_473"/>
          <p:cNvSpPr txBox="1"/>
          <p:nvPr>
            <p:ph idx="1" type="body"/>
          </p:nvPr>
        </p:nvSpPr>
        <p:spPr>
          <a:xfrm>
            <a:off x="288000" y="745200"/>
            <a:ext cx="2505600" cy="21384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176" name="Google Shape;176;g61bdd4b2ff_0_473"/>
          <p:cNvSpPr txBox="1"/>
          <p:nvPr>
            <p:ph idx="2" type="body"/>
          </p:nvPr>
        </p:nvSpPr>
        <p:spPr>
          <a:xfrm>
            <a:off x="2966400" y="745200"/>
            <a:ext cx="2505600" cy="213840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SzPts val="500"/>
              <a:buNone/>
              <a:defRPr/>
            </a:lvl1pPr>
            <a:lvl2pPr indent="-228600" lvl="1" marL="914400" algn="l">
              <a:lnSpc>
                <a:spcPct val="100000"/>
              </a:lnSpc>
              <a:spcBef>
                <a:spcPts val="0"/>
              </a:spcBef>
              <a:spcAft>
                <a:spcPts val="0"/>
              </a:spcAft>
              <a:buSzPts val="500"/>
              <a:buNone/>
              <a:defRPr/>
            </a:lvl2pPr>
            <a:lvl3pPr indent="-228600" lvl="2" marL="1371600" algn="l">
              <a:lnSpc>
                <a:spcPct val="100000"/>
              </a:lnSpc>
              <a:spcBef>
                <a:spcPts val="0"/>
              </a:spcBef>
              <a:spcAft>
                <a:spcPts val="0"/>
              </a:spcAft>
              <a:buSzPts val="500"/>
              <a:buNone/>
              <a:defRPr/>
            </a:lvl3pPr>
            <a:lvl4pPr indent="-228600" lvl="3" marL="1828800" algn="l">
              <a:lnSpc>
                <a:spcPct val="100000"/>
              </a:lnSpc>
              <a:spcBef>
                <a:spcPts val="0"/>
              </a:spcBef>
              <a:spcAft>
                <a:spcPts val="0"/>
              </a:spcAft>
              <a:buSzPts val="500"/>
              <a:buNone/>
              <a:defRPr/>
            </a:lvl4pPr>
            <a:lvl5pPr indent="-228600" lvl="4" marL="2286000" algn="l">
              <a:lnSpc>
                <a:spcPct val="100000"/>
              </a:lnSpc>
              <a:spcBef>
                <a:spcPts val="0"/>
              </a:spcBef>
              <a:spcAft>
                <a:spcPts val="0"/>
              </a:spcAft>
              <a:buSzPts val="500"/>
              <a:buNone/>
              <a:defRPr/>
            </a:lvl5pPr>
            <a:lvl6pPr indent="-228600" lvl="5" marL="2743200" algn="l">
              <a:lnSpc>
                <a:spcPct val="100000"/>
              </a:lnSpc>
              <a:spcBef>
                <a:spcPts val="0"/>
              </a:spcBef>
              <a:spcAft>
                <a:spcPts val="0"/>
              </a:spcAft>
              <a:buSzPts val="500"/>
              <a:buNone/>
              <a:defRPr/>
            </a:lvl6pPr>
            <a:lvl7pPr indent="-228600" lvl="6" marL="3200400" algn="l">
              <a:lnSpc>
                <a:spcPct val="100000"/>
              </a:lnSpc>
              <a:spcBef>
                <a:spcPts val="0"/>
              </a:spcBef>
              <a:spcAft>
                <a:spcPts val="0"/>
              </a:spcAft>
              <a:buSzPts val="500"/>
              <a:buNone/>
              <a:defRPr/>
            </a:lvl7pPr>
            <a:lvl8pPr indent="-228600" lvl="7" marL="3657600" algn="l">
              <a:lnSpc>
                <a:spcPct val="100000"/>
              </a:lnSpc>
              <a:spcBef>
                <a:spcPts val="0"/>
              </a:spcBef>
              <a:spcAft>
                <a:spcPts val="0"/>
              </a:spcAft>
              <a:buSzPts val="500"/>
              <a:buNone/>
              <a:defRPr/>
            </a:lvl8pPr>
            <a:lvl9pPr indent="-228600" lvl="8" marL="4114800" algn="l">
              <a:lnSpc>
                <a:spcPct val="100000"/>
              </a:lnSpc>
              <a:spcBef>
                <a:spcPts val="0"/>
              </a:spcBef>
              <a:spcAft>
                <a:spcPts val="0"/>
              </a:spcAft>
              <a:buSzPts val="500"/>
              <a:buNone/>
              <a:defRPr/>
            </a:lvl9pPr>
          </a:lstStyle>
          <a:p/>
        </p:txBody>
      </p:sp>
      <p:sp>
        <p:nvSpPr>
          <p:cNvPr id="177" name="Google Shape;177;g61bdd4b2ff_0_473"/>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8" name="Google Shape;178;g61bdd4b2ff_0_473"/>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79" name="Google Shape;179;g61bdd4b2ff_0_473"/>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80" name="Shape 180"/>
        <p:cNvGrpSpPr/>
        <p:nvPr/>
      </p:nvGrpSpPr>
      <p:grpSpPr>
        <a:xfrm>
          <a:off x="0" y="0"/>
          <a:ext cx="0" cy="0"/>
          <a:chOff x="0" y="0"/>
          <a:chExt cx="0" cy="0"/>
        </a:xfrm>
      </p:grpSpPr>
      <p:sp>
        <p:nvSpPr>
          <p:cNvPr id="181" name="Google Shape;181;g61bdd4b2ff_0_480"/>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b="1" i="0" sz="1200" u="sng">
                <a:solidFill>
                  <a:srgbClr val="231F20"/>
                </a:solidFill>
                <a:latin typeface="Arial"/>
                <a:ea typeface="Arial"/>
                <a:cs typeface="Arial"/>
                <a:sym typeface="Aria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2" name="Google Shape;182;g61bdd4b2ff_0_480"/>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algn="ctr">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3" name="Google Shape;183;g61bdd4b2ff_0_480"/>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500"/>
              <a:buNone/>
              <a:defRPr>
                <a:solidFill>
                  <a:srgbClr val="888888"/>
                </a:solidFill>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184" name="Google Shape;184;g61bdd4b2ff_0_480"/>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4" name="Shape 24"/>
        <p:cNvGrpSpPr/>
        <p:nvPr/>
      </p:nvGrpSpPr>
      <p:grpSpPr>
        <a:xfrm>
          <a:off x="0" y="0"/>
          <a:ext cx="0" cy="0"/>
          <a:chOff x="0" y="0"/>
          <a:chExt cx="0" cy="0"/>
        </a:xfrm>
      </p:grpSpPr>
      <p:sp>
        <p:nvSpPr>
          <p:cNvPr id="25" name="Google Shape;25;p8"/>
          <p:cNvSpPr/>
          <p:nvPr/>
        </p:nvSpPr>
        <p:spPr>
          <a:xfrm>
            <a:off x="0" y="0"/>
            <a:ext cx="5760000" cy="3240000"/>
          </a:xfrm>
          <a:prstGeom prst="rect">
            <a:avLst/>
          </a:prstGeom>
          <a:solidFill>
            <a:srgbClr val="FFE006"/>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rgbClr val="FFE006"/>
              </a:solidFill>
              <a:latin typeface="Calibri"/>
              <a:ea typeface="Calibri"/>
              <a:cs typeface="Calibri"/>
              <a:sym typeface="Calibri"/>
            </a:endParaRPr>
          </a:p>
        </p:txBody>
      </p:sp>
      <p:pic>
        <p:nvPicPr>
          <p:cNvPr id="26" name="Google Shape;26;p8"/>
          <p:cNvPicPr preferRelativeResize="0"/>
          <p:nvPr/>
        </p:nvPicPr>
        <p:blipFill rotWithShape="1">
          <a:blip r:embed="rId2">
            <a:alphaModFix/>
          </a:blip>
          <a:srcRect b="0" l="0" r="0" t="0"/>
          <a:stretch/>
        </p:blipFill>
        <p:spPr>
          <a:xfrm>
            <a:off x="3680611" y="183770"/>
            <a:ext cx="2597135" cy="2670576"/>
          </a:xfrm>
          <a:prstGeom prst="rect">
            <a:avLst/>
          </a:prstGeom>
          <a:noFill/>
          <a:ln>
            <a:noFill/>
          </a:ln>
        </p:spPr>
      </p:pic>
      <p:sp>
        <p:nvSpPr>
          <p:cNvPr id="27" name="Google Shape;27;p8"/>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8" name="Google Shape;28;p8"/>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29" name="Google Shape;29;p8"/>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0" name="Google Shape;30;p8"/>
          <p:cNvPicPr preferRelativeResize="0"/>
          <p:nvPr/>
        </p:nvPicPr>
        <p:blipFill rotWithShape="1">
          <a:blip r:embed="rId3">
            <a:alphaModFix/>
          </a:blip>
          <a:srcRect b="0" l="0" r="0" t="0"/>
          <a:stretch/>
        </p:blipFill>
        <p:spPr>
          <a:xfrm>
            <a:off x="2131587" y="2736646"/>
            <a:ext cx="1190950" cy="27483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31" name="Shape 31"/>
        <p:cNvGrpSpPr/>
        <p:nvPr/>
      </p:nvGrpSpPr>
      <p:grpSpPr>
        <a:xfrm>
          <a:off x="0" y="0"/>
          <a:ext cx="0" cy="0"/>
          <a:chOff x="0" y="0"/>
          <a:chExt cx="0" cy="0"/>
        </a:xfrm>
      </p:grpSpPr>
      <p:sp>
        <p:nvSpPr>
          <p:cNvPr id="32" name="Google Shape;32;p9"/>
          <p:cNvSpPr/>
          <p:nvPr/>
        </p:nvSpPr>
        <p:spPr>
          <a:xfrm>
            <a:off x="0" y="0"/>
            <a:ext cx="5760000" cy="3240000"/>
          </a:xfrm>
          <a:prstGeom prst="rect">
            <a:avLst/>
          </a:prstGeom>
          <a:solidFill>
            <a:srgbClr val="29235C"/>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pic>
        <p:nvPicPr>
          <p:cNvPr id="33" name="Google Shape;33;p9"/>
          <p:cNvPicPr preferRelativeResize="0"/>
          <p:nvPr/>
        </p:nvPicPr>
        <p:blipFill rotWithShape="1">
          <a:blip r:embed="rId2">
            <a:alphaModFix amt="21000"/>
          </a:blip>
          <a:srcRect b="0" l="0" r="0" t="0"/>
          <a:stretch/>
        </p:blipFill>
        <p:spPr>
          <a:xfrm>
            <a:off x="3680611" y="183770"/>
            <a:ext cx="2597135" cy="2670576"/>
          </a:xfrm>
          <a:prstGeom prst="rect">
            <a:avLst/>
          </a:prstGeom>
          <a:noFill/>
          <a:ln>
            <a:noFill/>
          </a:ln>
        </p:spPr>
      </p:pic>
      <p:sp>
        <p:nvSpPr>
          <p:cNvPr id="34" name="Google Shape;34;p9"/>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5" name="Google Shape;35;p9"/>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36" name="Google Shape;36;p9"/>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37" name="Google Shape;37;p9"/>
          <p:cNvPicPr preferRelativeResize="0"/>
          <p:nvPr/>
        </p:nvPicPr>
        <p:blipFill rotWithShape="1">
          <a:blip r:embed="rId3">
            <a:alphaModFix/>
          </a:blip>
          <a:srcRect b="0" l="0" r="0" t="0"/>
          <a:stretch/>
        </p:blipFill>
        <p:spPr>
          <a:xfrm>
            <a:off x="1958400" y="2339625"/>
            <a:ext cx="1387024" cy="59231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38" name="Shape 38"/>
        <p:cNvGrpSpPr/>
        <p:nvPr/>
      </p:nvGrpSpPr>
      <p:grpSpPr>
        <a:xfrm>
          <a:off x="0" y="0"/>
          <a:ext cx="0" cy="0"/>
          <a:chOff x="0" y="0"/>
          <a:chExt cx="0" cy="0"/>
        </a:xfrm>
      </p:grpSpPr>
      <p:sp>
        <p:nvSpPr>
          <p:cNvPr id="39" name="Google Shape;39;p10"/>
          <p:cNvSpPr/>
          <p:nvPr/>
        </p:nvSpPr>
        <p:spPr>
          <a:xfrm>
            <a:off x="4563023" y="0"/>
            <a:ext cx="1197000" cy="3240000"/>
          </a:xfrm>
          <a:prstGeom prst="rect">
            <a:avLst/>
          </a:prstGeom>
          <a:solidFill>
            <a:srgbClr val="29235C"/>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40" name="Google Shape;40;p10"/>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1" name="Google Shape;41;p10"/>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2" name="Google Shape;42;p10"/>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43" name="Google Shape;43;p10"/>
          <p:cNvPicPr preferRelativeResize="0"/>
          <p:nvPr/>
        </p:nvPicPr>
        <p:blipFill rotWithShape="1">
          <a:blip r:embed="rId2">
            <a:alphaModFix/>
          </a:blip>
          <a:srcRect b="0" l="0" r="0" t="0"/>
          <a:stretch/>
        </p:blipFill>
        <p:spPr>
          <a:xfrm>
            <a:off x="3721512" y="134879"/>
            <a:ext cx="2679193" cy="275495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44" name="Shape 44"/>
        <p:cNvGrpSpPr/>
        <p:nvPr/>
      </p:nvGrpSpPr>
      <p:grpSpPr>
        <a:xfrm>
          <a:off x="0" y="0"/>
          <a:ext cx="0" cy="0"/>
          <a:chOff x="0" y="0"/>
          <a:chExt cx="0" cy="0"/>
        </a:xfrm>
      </p:grpSpPr>
      <p:sp>
        <p:nvSpPr>
          <p:cNvPr id="45" name="Google Shape;45;p11"/>
          <p:cNvSpPr/>
          <p:nvPr/>
        </p:nvSpPr>
        <p:spPr>
          <a:xfrm>
            <a:off x="2792947" y="0"/>
            <a:ext cx="2967000" cy="3240000"/>
          </a:xfrm>
          <a:prstGeom prst="rect">
            <a:avLst/>
          </a:prstGeom>
          <a:solidFill>
            <a:srgbClr val="FFE006"/>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46" name="Google Shape;46;p11"/>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7" name="Google Shape;47;p11"/>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48" name="Google Shape;48;p11"/>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49" name="Google Shape;49;p11"/>
          <p:cNvPicPr preferRelativeResize="0"/>
          <p:nvPr/>
        </p:nvPicPr>
        <p:blipFill rotWithShape="1">
          <a:blip r:embed="rId2">
            <a:alphaModFix amt="13000"/>
          </a:blip>
          <a:srcRect b="0" l="0" r="0" t="0"/>
          <a:stretch/>
        </p:blipFill>
        <p:spPr>
          <a:xfrm>
            <a:off x="948142" y="110675"/>
            <a:ext cx="2935638" cy="3018651"/>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50" name="Shape 50"/>
        <p:cNvGrpSpPr/>
        <p:nvPr/>
      </p:nvGrpSpPr>
      <p:grpSpPr>
        <a:xfrm>
          <a:off x="0" y="0"/>
          <a:ext cx="0" cy="0"/>
          <a:chOff x="0" y="0"/>
          <a:chExt cx="0" cy="0"/>
        </a:xfrm>
      </p:grpSpPr>
      <p:sp>
        <p:nvSpPr>
          <p:cNvPr id="51" name="Google Shape;51;p12"/>
          <p:cNvSpPr/>
          <p:nvPr/>
        </p:nvSpPr>
        <p:spPr>
          <a:xfrm>
            <a:off x="0" y="0"/>
            <a:ext cx="5760000" cy="3240000"/>
          </a:xfrm>
          <a:prstGeom prst="rect">
            <a:avLst/>
          </a:prstGeom>
          <a:solidFill>
            <a:srgbClr val="29235C"/>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2" name="Google Shape;52;p12"/>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3" name="Google Shape;53;p12"/>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54" name="Google Shape;54;p12"/>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55" name="Google Shape;55;p12"/>
          <p:cNvPicPr preferRelativeResize="0"/>
          <p:nvPr/>
        </p:nvPicPr>
        <p:blipFill rotWithShape="1">
          <a:blip r:embed="rId2">
            <a:alphaModFix amt="24000"/>
          </a:blip>
          <a:srcRect b="0" l="0" r="0" t="0"/>
          <a:stretch/>
        </p:blipFill>
        <p:spPr>
          <a:xfrm>
            <a:off x="950400" y="29622"/>
            <a:ext cx="2935638" cy="3018651"/>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56" name="Shape 56"/>
        <p:cNvGrpSpPr/>
        <p:nvPr/>
      </p:nvGrpSpPr>
      <p:grpSpPr>
        <a:xfrm>
          <a:off x="0" y="0"/>
          <a:ext cx="0" cy="0"/>
          <a:chOff x="0" y="0"/>
          <a:chExt cx="0" cy="0"/>
        </a:xfrm>
      </p:grpSpPr>
      <p:sp>
        <p:nvSpPr>
          <p:cNvPr id="57" name="Google Shape;57;p28"/>
          <p:cNvSpPr/>
          <p:nvPr/>
        </p:nvSpPr>
        <p:spPr>
          <a:xfrm>
            <a:off x="0" y="0"/>
            <a:ext cx="3721500" cy="3240000"/>
          </a:xfrm>
          <a:prstGeom prst="rect">
            <a:avLst/>
          </a:prstGeom>
          <a:solidFill>
            <a:srgbClr val="FFE006"/>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8" name="Google Shape;58;p28"/>
          <p:cNvSpPr/>
          <p:nvPr/>
        </p:nvSpPr>
        <p:spPr>
          <a:xfrm>
            <a:off x="3373300" y="0"/>
            <a:ext cx="2386800" cy="3240000"/>
          </a:xfrm>
          <a:prstGeom prst="rect">
            <a:avLst/>
          </a:prstGeom>
          <a:solidFill>
            <a:schemeClr val="dk1"/>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59" name="Google Shape;59;p28"/>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0" name="Google Shape;60;p28"/>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1" name="Google Shape;61;p28"/>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62" name="Shape 62"/>
        <p:cNvGrpSpPr/>
        <p:nvPr/>
      </p:nvGrpSpPr>
      <p:grpSpPr>
        <a:xfrm>
          <a:off x="0" y="0"/>
          <a:ext cx="0" cy="0"/>
          <a:chOff x="0" y="0"/>
          <a:chExt cx="0" cy="0"/>
        </a:xfrm>
      </p:grpSpPr>
      <p:sp>
        <p:nvSpPr>
          <p:cNvPr id="63" name="Google Shape;63;p29"/>
          <p:cNvSpPr/>
          <p:nvPr/>
        </p:nvSpPr>
        <p:spPr>
          <a:xfrm>
            <a:off x="2792947" y="0"/>
            <a:ext cx="2967000" cy="3240000"/>
          </a:xfrm>
          <a:prstGeom prst="rect">
            <a:avLst/>
          </a:prstGeom>
          <a:solidFill>
            <a:srgbClr val="29235C"/>
          </a:solidFill>
          <a:ln>
            <a:noFill/>
          </a:ln>
        </p:spPr>
        <p:txBody>
          <a:bodyPr anchorCtr="0" anchor="ctr" bIns="16200" lIns="32425" spcFirstLastPara="1" rIns="32425" wrap="square" tIns="16200">
            <a:noAutofit/>
          </a:bodyPr>
          <a:lstStyle/>
          <a:p>
            <a:pPr indent="0" lvl="0" marL="0" marR="0" rtl="0" algn="ctr">
              <a:lnSpc>
                <a:spcPct val="100000"/>
              </a:lnSpc>
              <a:spcBef>
                <a:spcPts val="0"/>
              </a:spcBef>
              <a:spcAft>
                <a:spcPts val="0"/>
              </a:spcAft>
              <a:buClr>
                <a:srgbClr val="000000"/>
              </a:buClr>
              <a:buSzPts val="600"/>
              <a:buFont typeface="Arial"/>
              <a:buNone/>
            </a:pPr>
            <a:r>
              <a:t/>
            </a:r>
            <a:endParaRPr b="0" i="0" sz="600" u="none" cap="none" strike="noStrike">
              <a:solidFill>
                <a:schemeClr val="lt1"/>
              </a:solidFill>
              <a:latin typeface="Calibri"/>
              <a:ea typeface="Calibri"/>
              <a:cs typeface="Calibri"/>
              <a:sym typeface="Calibri"/>
            </a:endParaRPr>
          </a:p>
        </p:txBody>
      </p:sp>
      <p:sp>
        <p:nvSpPr>
          <p:cNvPr id="64" name="Google Shape;64;p29"/>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algn="ctr">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5" name="Google Shape;65;p29"/>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500"/>
              <a:buNone/>
              <a:defRPr b="0" i="0">
                <a:solidFill>
                  <a:srgbClr val="888888"/>
                </a:solidFill>
                <a:latin typeface="Gill Sans"/>
                <a:ea typeface="Gill Sans"/>
                <a:cs typeface="Gill Sans"/>
                <a:sym typeface="Gill Sans"/>
              </a:defRPr>
            </a:lvl1pPr>
            <a:lvl2pPr lvl="1" algn="l">
              <a:lnSpc>
                <a:spcPct val="100000"/>
              </a:lnSpc>
              <a:spcBef>
                <a:spcPts val="0"/>
              </a:spcBef>
              <a:spcAft>
                <a:spcPts val="0"/>
              </a:spcAft>
              <a:buSzPts val="500"/>
              <a:buNone/>
              <a:defRPr/>
            </a:lvl2pPr>
            <a:lvl3pPr lvl="2" algn="l">
              <a:lnSpc>
                <a:spcPct val="100000"/>
              </a:lnSpc>
              <a:spcBef>
                <a:spcPts val="0"/>
              </a:spcBef>
              <a:spcAft>
                <a:spcPts val="0"/>
              </a:spcAft>
              <a:buSzPts val="500"/>
              <a:buNone/>
              <a:defRPr/>
            </a:lvl3pPr>
            <a:lvl4pPr lvl="3" algn="l">
              <a:lnSpc>
                <a:spcPct val="100000"/>
              </a:lnSpc>
              <a:spcBef>
                <a:spcPts val="0"/>
              </a:spcBef>
              <a:spcAft>
                <a:spcPts val="0"/>
              </a:spcAft>
              <a:buSzPts val="500"/>
              <a:buNone/>
              <a:defRPr/>
            </a:lvl4pPr>
            <a:lvl5pPr lvl="4" algn="l">
              <a:lnSpc>
                <a:spcPct val="100000"/>
              </a:lnSpc>
              <a:spcBef>
                <a:spcPts val="0"/>
              </a:spcBef>
              <a:spcAft>
                <a:spcPts val="0"/>
              </a:spcAft>
              <a:buSzPts val="500"/>
              <a:buNone/>
              <a:defRPr/>
            </a:lvl5pPr>
            <a:lvl6pPr lvl="5" algn="l">
              <a:lnSpc>
                <a:spcPct val="100000"/>
              </a:lnSpc>
              <a:spcBef>
                <a:spcPts val="0"/>
              </a:spcBef>
              <a:spcAft>
                <a:spcPts val="0"/>
              </a:spcAft>
              <a:buSzPts val="500"/>
              <a:buNone/>
              <a:defRPr/>
            </a:lvl6pPr>
            <a:lvl7pPr lvl="6" algn="l">
              <a:lnSpc>
                <a:spcPct val="100000"/>
              </a:lnSpc>
              <a:spcBef>
                <a:spcPts val="0"/>
              </a:spcBef>
              <a:spcAft>
                <a:spcPts val="0"/>
              </a:spcAft>
              <a:buSzPts val="500"/>
              <a:buNone/>
              <a:defRPr/>
            </a:lvl7pPr>
            <a:lvl8pPr lvl="7" algn="l">
              <a:lnSpc>
                <a:spcPct val="100000"/>
              </a:lnSpc>
              <a:spcBef>
                <a:spcPts val="0"/>
              </a:spcBef>
              <a:spcAft>
                <a:spcPts val="0"/>
              </a:spcAft>
              <a:buSzPts val="500"/>
              <a:buNone/>
              <a:defRPr/>
            </a:lvl8pPr>
            <a:lvl9pPr lvl="8" algn="l">
              <a:lnSpc>
                <a:spcPct val="100000"/>
              </a:lnSpc>
              <a:spcBef>
                <a:spcPts val="0"/>
              </a:spcBef>
              <a:spcAft>
                <a:spcPts val="0"/>
              </a:spcAft>
              <a:buSzPts val="500"/>
              <a:buNone/>
              <a:defRPr/>
            </a:lvl9pPr>
          </a:lstStyle>
          <a:p/>
        </p:txBody>
      </p:sp>
      <p:sp>
        <p:nvSpPr>
          <p:cNvPr id="66" name="Google Shape;66;p29"/>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FI"/>
              <a:t>‹#›</a:t>
            </a:fld>
            <a:endParaRPr/>
          </a:p>
        </p:txBody>
      </p:sp>
      <p:pic>
        <p:nvPicPr>
          <p:cNvPr id="67" name="Google Shape;67;p29"/>
          <p:cNvPicPr preferRelativeResize="0"/>
          <p:nvPr/>
        </p:nvPicPr>
        <p:blipFill rotWithShape="1">
          <a:blip r:embed="rId2">
            <a:alphaModFix/>
          </a:blip>
          <a:srcRect b="0" l="0" r="0" t="0"/>
          <a:stretch/>
        </p:blipFill>
        <p:spPr>
          <a:xfrm>
            <a:off x="3034465" y="580285"/>
            <a:ext cx="1770695" cy="182076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2.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5.xml"/><Relationship Id="rId10" Type="http://schemas.openxmlformats.org/officeDocument/2006/relationships/slideLayout" Target="../slideLayouts/slideLayout24.xml"/><Relationship Id="rId13" Type="http://schemas.openxmlformats.org/officeDocument/2006/relationships/slideLayout" Target="../slideLayouts/slideLayout27.xml"/><Relationship Id="rId12" Type="http://schemas.openxmlformats.org/officeDocument/2006/relationships/slideLayout" Target="../slideLayouts/slideLayout26.xml"/><Relationship Id="rId1" Type="http://schemas.openxmlformats.org/officeDocument/2006/relationships/slideLayout" Target="../slideLayouts/slideLayout15.xml"/><Relationship Id="rId2" Type="http://schemas.openxmlformats.org/officeDocument/2006/relationships/slideLayout" Target="../slideLayouts/slideLayout16.xml"/><Relationship Id="rId3" Type="http://schemas.openxmlformats.org/officeDocument/2006/relationships/slideLayout" Target="../slideLayouts/slideLayout17.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5" Type="http://schemas.openxmlformats.org/officeDocument/2006/relationships/theme" Target="../theme/theme3.xml"/><Relationship Id="rId14" Type="http://schemas.openxmlformats.org/officeDocument/2006/relationships/slideLayout" Target="../slideLayouts/slideLayout28.xml"/><Relationship Id="rId5" Type="http://schemas.openxmlformats.org/officeDocument/2006/relationships/slideLayout" Target="../slideLayouts/slideLayout19.xml"/><Relationship Id="rId6" Type="http://schemas.openxmlformats.org/officeDocument/2006/relationships/slideLayout" Target="../slideLayouts/slideLayout20.xml"/><Relationship Id="rId7" Type="http://schemas.openxmlformats.org/officeDocument/2006/relationships/slideLayout" Target="../slideLayouts/slideLayout21.xml"/><Relationship Id="rId8"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5"/>
          <p:cNvSpPr txBox="1"/>
          <p:nvPr>
            <p:ph type="title"/>
          </p:nvPr>
        </p:nvSpPr>
        <p:spPr>
          <a:xfrm>
            <a:off x="908770" y="118210"/>
            <a:ext cx="3942600" cy="184666"/>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500"/>
              <a:buFont typeface="Arial"/>
              <a:buNone/>
              <a:defRPr b="1" i="0" sz="12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9pPr>
          </a:lstStyle>
          <a:p/>
        </p:txBody>
      </p:sp>
      <p:sp>
        <p:nvSpPr>
          <p:cNvPr id="11" name="Google Shape;11;p5"/>
          <p:cNvSpPr txBox="1"/>
          <p:nvPr>
            <p:ph idx="1" type="body"/>
          </p:nvPr>
        </p:nvSpPr>
        <p:spPr>
          <a:xfrm>
            <a:off x="288000" y="745200"/>
            <a:ext cx="5184000" cy="92333"/>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9pPr>
          </a:lstStyle>
          <a:p/>
        </p:txBody>
      </p:sp>
      <p:sp>
        <p:nvSpPr>
          <p:cNvPr id="12" name="Google Shape;12;p5"/>
          <p:cNvSpPr txBox="1"/>
          <p:nvPr>
            <p:ph idx="11" type="ftr"/>
          </p:nvPr>
        </p:nvSpPr>
        <p:spPr>
          <a:xfrm>
            <a:off x="1958400" y="3013200"/>
            <a:ext cx="1843200" cy="92335"/>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3" name="Google Shape;13;p5"/>
          <p:cNvSpPr txBox="1"/>
          <p:nvPr>
            <p:ph idx="10" type="dt"/>
          </p:nvPr>
        </p:nvSpPr>
        <p:spPr>
          <a:xfrm>
            <a:off x="288000" y="3013200"/>
            <a:ext cx="1324800" cy="92335"/>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4" name="Google Shape;14;p5"/>
          <p:cNvSpPr txBox="1"/>
          <p:nvPr>
            <p:ph idx="12" type="sldNum"/>
          </p:nvPr>
        </p:nvSpPr>
        <p:spPr>
          <a:xfrm>
            <a:off x="4147200" y="3013200"/>
            <a:ext cx="1324800" cy="92335"/>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7" name="Shape 97"/>
        <p:cNvGrpSpPr/>
        <p:nvPr/>
      </p:nvGrpSpPr>
      <p:grpSpPr>
        <a:xfrm>
          <a:off x="0" y="0"/>
          <a:ext cx="0" cy="0"/>
          <a:chOff x="0" y="0"/>
          <a:chExt cx="0" cy="0"/>
        </a:xfrm>
      </p:grpSpPr>
      <p:sp>
        <p:nvSpPr>
          <p:cNvPr id="98" name="Google Shape;98;g61bdd4b2ff_0_401"/>
          <p:cNvSpPr txBox="1"/>
          <p:nvPr>
            <p:ph type="title"/>
          </p:nvPr>
        </p:nvSpPr>
        <p:spPr>
          <a:xfrm>
            <a:off x="908770" y="118210"/>
            <a:ext cx="3942600" cy="1647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500"/>
              <a:buFont typeface="Arial"/>
              <a:buNone/>
              <a:defRPr b="1" i="0" sz="12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Arial"/>
                <a:ea typeface="Arial"/>
                <a:cs typeface="Arial"/>
                <a:sym typeface="Arial"/>
              </a:defRPr>
            </a:lvl9pPr>
          </a:lstStyle>
          <a:p/>
        </p:txBody>
      </p:sp>
      <p:sp>
        <p:nvSpPr>
          <p:cNvPr id="99" name="Google Shape;99;g61bdd4b2ff_0_401"/>
          <p:cNvSpPr txBox="1"/>
          <p:nvPr>
            <p:ph idx="1" type="body"/>
          </p:nvPr>
        </p:nvSpPr>
        <p:spPr>
          <a:xfrm>
            <a:off x="288000" y="745200"/>
            <a:ext cx="5184000" cy="21384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500"/>
              <a:buFont typeface="Arial"/>
              <a:buNone/>
              <a:defRPr b="0" i="0" sz="600" u="none" cap="none" strike="noStrike">
                <a:solidFill>
                  <a:srgbClr val="000000"/>
                </a:solidFill>
                <a:latin typeface="Calibri"/>
                <a:ea typeface="Calibri"/>
                <a:cs typeface="Calibri"/>
                <a:sym typeface="Calibri"/>
              </a:defRPr>
            </a:lvl9pPr>
          </a:lstStyle>
          <a:p/>
        </p:txBody>
      </p:sp>
      <p:sp>
        <p:nvSpPr>
          <p:cNvPr id="100" name="Google Shape;100;g61bdd4b2ff_0_401"/>
          <p:cNvSpPr txBox="1"/>
          <p:nvPr>
            <p:ph idx="11" type="ftr"/>
          </p:nvPr>
        </p:nvSpPr>
        <p:spPr>
          <a:xfrm>
            <a:off x="1958400" y="3013200"/>
            <a:ext cx="1843200" cy="1620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01" name="Google Shape;101;g61bdd4b2ff_0_401"/>
          <p:cNvSpPr txBox="1"/>
          <p:nvPr>
            <p:ph idx="10" type="dt"/>
          </p:nvPr>
        </p:nvSpPr>
        <p:spPr>
          <a:xfrm>
            <a:off x="288000" y="3013200"/>
            <a:ext cx="1324800" cy="1620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500"/>
              <a:buFont typeface="Arial"/>
              <a:buNone/>
              <a:defRPr b="0" i="0" sz="6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500"/>
              <a:buFont typeface="Arial"/>
              <a:buNone/>
              <a:defRPr b="0" i="0" sz="600" u="none" cap="none" strike="noStrike">
                <a:solidFill>
                  <a:schemeClr val="dk1"/>
                </a:solidFill>
                <a:latin typeface="Calibri"/>
                <a:ea typeface="Calibri"/>
                <a:cs typeface="Calibri"/>
                <a:sym typeface="Calibri"/>
              </a:defRPr>
            </a:lvl9pPr>
          </a:lstStyle>
          <a:p/>
        </p:txBody>
      </p:sp>
      <p:sp>
        <p:nvSpPr>
          <p:cNvPr id="102" name="Google Shape;102;g61bdd4b2ff_0_401"/>
          <p:cNvSpPr txBox="1"/>
          <p:nvPr>
            <p:ph idx="12" type="sldNum"/>
          </p:nvPr>
        </p:nvSpPr>
        <p:spPr>
          <a:xfrm>
            <a:off x="4147200" y="3013200"/>
            <a:ext cx="1324800" cy="1620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spTree>
  </p:cSld>
  <p:clrMap accent1="accent1" accent2="accent2" accent3="accent3" accent4="accent4" accent5="accent5" accent6="accent6" bg1="lt1" bg2="dk2" tx1="dk1" tx2="lt2" folHlink="folHlink" hlink="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5.xml"/><Relationship Id="rId3" Type="http://schemas.openxmlformats.org/officeDocument/2006/relationships/hyperlink" Target="https://yle.fi/aihe/s/10000630"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
          <p:cNvSpPr txBox="1"/>
          <p:nvPr/>
        </p:nvSpPr>
        <p:spPr>
          <a:xfrm>
            <a:off x="787001" y="485350"/>
            <a:ext cx="3513900" cy="1572000"/>
          </a:xfrm>
          <a:prstGeom prst="rect">
            <a:avLst/>
          </a:prstGeom>
          <a:noFill/>
          <a:ln>
            <a:noFill/>
          </a:ln>
        </p:spPr>
        <p:txBody>
          <a:bodyPr anchorCtr="0" anchor="t" bIns="16200" lIns="32425" spcFirstLastPara="1" rIns="32425" wrap="square" tIns="16200">
            <a:spAutoFit/>
          </a:bodyPr>
          <a:lstStyle/>
          <a:p>
            <a:pPr indent="0" lvl="0" marL="0" marR="0" rtl="0" algn="l">
              <a:lnSpc>
                <a:spcPct val="100000"/>
              </a:lnSpc>
              <a:spcBef>
                <a:spcPts val="0"/>
              </a:spcBef>
              <a:spcAft>
                <a:spcPts val="0"/>
              </a:spcAft>
              <a:buClr>
                <a:srgbClr val="000000"/>
              </a:buClr>
              <a:buSzPts val="1800"/>
              <a:buFont typeface="Arial"/>
              <a:buNone/>
            </a:pPr>
            <a:r>
              <a:rPr b="1" i="0" lang="fi-FI" sz="1600" u="none" cap="none" strike="noStrike">
                <a:solidFill>
                  <a:srgbClr val="000000"/>
                </a:solidFill>
                <a:highlight>
                  <a:srgbClr val="FFFFFF"/>
                </a:highlight>
                <a:latin typeface="Gill Sans"/>
                <a:ea typeface="Gill Sans"/>
                <a:cs typeface="Gill Sans"/>
                <a:sym typeface="Gill Sans"/>
              </a:rPr>
              <a:t>Erätauko-keskustelun käsikirjoitus:</a:t>
            </a:r>
            <a:endParaRPr b="1" i="0" sz="1600" u="none" cap="none" strike="noStrike">
              <a:solidFill>
                <a:srgbClr val="000000"/>
              </a:solidFill>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800"/>
              <a:buFont typeface="Arial"/>
              <a:buNone/>
            </a:pPr>
            <a:r>
              <a:rPr b="1" lang="fi-FI" sz="1600">
                <a:highlight>
                  <a:srgbClr val="FFFFFF"/>
                </a:highlight>
                <a:latin typeface="Gill Sans"/>
                <a:ea typeface="Gill Sans"/>
                <a:cs typeface="Gill Sans"/>
                <a:sym typeface="Gill Sans"/>
              </a:rPr>
              <a:t>K</a:t>
            </a:r>
            <a:r>
              <a:rPr b="1" i="0" lang="fi-FI" sz="1600" u="none" cap="none" strike="noStrike">
                <a:solidFill>
                  <a:srgbClr val="000000"/>
                </a:solidFill>
                <a:highlight>
                  <a:srgbClr val="FFFFFF"/>
                </a:highlight>
                <a:latin typeface="Gill Sans"/>
                <a:ea typeface="Gill Sans"/>
                <a:cs typeface="Gill Sans"/>
                <a:sym typeface="Gill Sans"/>
              </a:rPr>
              <a:t>eskustelukulttuuri Suomessa ja minä keskustelijana</a:t>
            </a:r>
            <a:endParaRPr b="1" i="0" sz="1600" u="none" cap="none" strike="noStrike">
              <a:solidFill>
                <a:srgbClr val="000000"/>
              </a:solidFill>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800"/>
              <a:buFont typeface="Arial"/>
              <a:buNone/>
            </a:pPr>
            <a:r>
              <a:t/>
            </a:r>
            <a:endParaRPr b="0" i="1" sz="800" u="none" cap="none" strike="noStrike">
              <a:solidFill>
                <a:srgbClr val="000000"/>
              </a:solidFill>
              <a:latin typeface="Gill Sans"/>
              <a:ea typeface="Gill Sans"/>
              <a:cs typeface="Gill Sans"/>
              <a:sym typeface="Gill Sans"/>
            </a:endParaRPr>
          </a:p>
        </p:txBody>
      </p:sp>
      <p:cxnSp>
        <p:nvCxnSpPr>
          <p:cNvPr id="190" name="Google Shape;190;p1"/>
          <p:cNvCxnSpPr/>
          <p:nvPr/>
        </p:nvCxnSpPr>
        <p:spPr>
          <a:xfrm flipH="1" rot="10800000">
            <a:off x="787006" y="2481695"/>
            <a:ext cx="4185987" cy="27596"/>
          </a:xfrm>
          <a:prstGeom prst="straightConnector1">
            <a:avLst/>
          </a:prstGeom>
          <a:noFill/>
          <a:ln cap="flat" cmpd="sng" w="19050">
            <a:solidFill>
              <a:srgbClr val="FFE006"/>
            </a:solidFill>
            <a:prstDash val="solid"/>
            <a:round/>
            <a:headEnd len="sm" w="sm" type="none"/>
            <a:tailEnd len="sm" w="sm" type="none"/>
          </a:ln>
        </p:spPr>
      </p:cxnSp>
      <p:pic>
        <p:nvPicPr>
          <p:cNvPr id="191" name="Google Shape;191;p1"/>
          <p:cNvPicPr preferRelativeResize="0"/>
          <p:nvPr/>
        </p:nvPicPr>
        <p:blipFill rotWithShape="1">
          <a:blip r:embed="rId3">
            <a:alphaModFix/>
          </a:blip>
          <a:srcRect b="0" l="0" r="0" t="0"/>
          <a:stretch/>
        </p:blipFill>
        <p:spPr>
          <a:xfrm>
            <a:off x="2513095" y="2866048"/>
            <a:ext cx="733809" cy="169354"/>
          </a:xfrm>
          <a:prstGeom prst="rect">
            <a:avLst/>
          </a:prstGeom>
          <a:noFill/>
          <a:ln>
            <a:noFill/>
          </a:ln>
        </p:spPr>
      </p:pic>
      <p:sp>
        <p:nvSpPr>
          <p:cNvPr id="192" name="Google Shape;192;p1"/>
          <p:cNvSpPr/>
          <p:nvPr/>
        </p:nvSpPr>
        <p:spPr>
          <a:xfrm>
            <a:off x="2807732" y="1548051"/>
            <a:ext cx="143986" cy="143986"/>
          </a:xfrm>
          <a:prstGeom prst="rect">
            <a:avLst/>
          </a:prstGeom>
          <a:noFill/>
          <a:ln>
            <a:noFill/>
          </a:ln>
        </p:spPr>
        <p:txBody>
          <a:bodyPr anchorCtr="0" anchor="t" bIns="21575" lIns="43175" spcFirstLastPara="1" rIns="43175" wrap="square" tIns="21575">
            <a:noAutofit/>
          </a:bodyPr>
          <a:lstStyle/>
          <a:p>
            <a:pPr indent="0" lvl="0" marL="0" marR="0" rtl="0" algn="l">
              <a:lnSpc>
                <a:spcPct val="100000"/>
              </a:lnSpc>
              <a:spcBef>
                <a:spcPts val="0"/>
              </a:spcBef>
              <a:spcAft>
                <a:spcPts val="0"/>
              </a:spcAft>
              <a:buClr>
                <a:srgbClr val="000000"/>
              </a:buClr>
              <a:buSzPts val="850"/>
              <a:buFont typeface="Arial"/>
              <a:buNone/>
            </a:pPr>
            <a:r>
              <a:t/>
            </a:r>
            <a:endParaRPr b="0" i="0" sz="850" u="none" cap="none" strike="noStrike">
              <a:solidFill>
                <a:srgbClr val="000000"/>
              </a:solidFill>
              <a:latin typeface="Arial"/>
              <a:ea typeface="Arial"/>
              <a:cs typeface="Arial"/>
              <a:sym typeface="Arial"/>
            </a:endParaRPr>
          </a:p>
        </p:txBody>
      </p:sp>
      <p:sp>
        <p:nvSpPr>
          <p:cNvPr id="193" name="Google Shape;193;p1"/>
          <p:cNvSpPr txBox="1"/>
          <p:nvPr/>
        </p:nvSpPr>
        <p:spPr>
          <a:xfrm>
            <a:off x="689782" y="1615821"/>
            <a:ext cx="3245700" cy="831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fi-FI" sz="1200" u="none" cap="none" strike="noStrike">
                <a:solidFill>
                  <a:srgbClr val="000000"/>
                </a:solidFill>
                <a:latin typeface="Gill Sans"/>
                <a:ea typeface="Gill Sans"/>
                <a:cs typeface="Gill Sans"/>
                <a:sym typeface="Gill Sans"/>
              </a:rPr>
              <a:t>Kesto 75-90 min</a:t>
            </a:r>
            <a:endParaRPr b="0" i="0" sz="14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gc0f2b2eed9_0_11"/>
          <p:cNvSpPr txBox="1"/>
          <p:nvPr/>
        </p:nvSpPr>
        <p:spPr>
          <a:xfrm>
            <a:off x="389800" y="328875"/>
            <a:ext cx="2448300" cy="217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rgbClr val="FF0000"/>
                </a:solidFill>
                <a:latin typeface="Gill Sans"/>
                <a:ea typeface="Gill Sans"/>
                <a:cs typeface="Gill Sans"/>
                <a:sym typeface="Gill Sans"/>
              </a:rPr>
              <a:t>Suomalainen keskustelukulttuuri ja minä keskustelijana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45-60 	Yhteinen keskustelu</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5 	Oivallusten kirjoittaminen</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400" u="none" cap="none" strike="noStrike">
              <a:solidFill>
                <a:srgbClr val="000000"/>
              </a:solidFill>
              <a:latin typeface="Calibri"/>
              <a:ea typeface="Calibri"/>
              <a:cs typeface="Calibri"/>
              <a:sym typeface="Calibri"/>
            </a:endParaRPr>
          </a:p>
        </p:txBody>
      </p:sp>
      <p:sp>
        <p:nvSpPr>
          <p:cNvPr id="287" name="Google Shape;287;gc0f2b2eed9_0_11"/>
          <p:cNvSpPr txBox="1"/>
          <p:nvPr/>
        </p:nvSpPr>
        <p:spPr>
          <a:xfrm>
            <a:off x="3101825" y="328875"/>
            <a:ext cx="2385600" cy="2508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Oivallusten kirjoittaminen</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hyvästä ja rakentavasta keskustelusta! Olette jakaneet kokemuksianne liittyen esimerkiksi…</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Kokoa ja kerro lyhyesti, mistä teemoista on puhuttu</a:t>
            </a:r>
            <a:endParaRPr b="0" i="1"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Seuraavaksi kirjoitamme, mitä oivalluksia, tunteita tai ajatuksia yhteisestä keskustelustamme syntyi.</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Kirjoita itse omaan paperiisi tai koneelle muutama oivallus, tunne tai ajatus, joka sinulle jäi mieleen keskustelusta.</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Tähän on aikaa muutama minuutti. Valitse niistä yksi, jonka haluat jakaa tässä yhdessä.</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1828800" marR="0" rtl="0" algn="just">
              <a:lnSpc>
                <a:spcPct val="100000"/>
              </a:lnSpc>
              <a:spcBef>
                <a:spcPts val="0"/>
              </a:spcBef>
              <a:spcAft>
                <a:spcPts val="0"/>
              </a:spcAft>
              <a:buClr>
                <a:schemeClr val="dk1"/>
              </a:buClr>
              <a:buSzPts val="400"/>
              <a:buFont typeface="Arial"/>
              <a:buNone/>
            </a:pPr>
            <a:r>
              <a:rPr b="1" i="0" lang="fi-FI" sz="700" u="none" cap="none" strike="noStrike">
                <a:solidFill>
                  <a:schemeClr val="dk1"/>
                </a:solidFill>
                <a:latin typeface="Gill Sans"/>
                <a:ea typeface="Gill Sans"/>
                <a:cs typeface="Gill Sans"/>
                <a:sym typeface="Gill Sans"/>
              </a:rPr>
              <a:t>5 min</a:t>
            </a:r>
            <a:endParaRPr b="0" i="0" sz="700" u="none" cap="none" strike="noStrike">
              <a:solidFill>
                <a:srgbClr val="000000"/>
              </a:solidFill>
              <a:latin typeface="Gill Sans"/>
              <a:ea typeface="Gill Sans"/>
              <a:cs typeface="Gill Sans"/>
              <a:sym typeface="Gill Sans"/>
            </a:endParaRPr>
          </a:p>
        </p:txBody>
      </p:sp>
      <p:pic>
        <p:nvPicPr>
          <p:cNvPr id="288" name="Google Shape;288;gc0f2b2eed9_0_11"/>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89" name="Google Shape;289;gc0f2b2eed9_0_11"/>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gc0f2b2eed9_0_18"/>
          <p:cNvSpPr txBox="1"/>
          <p:nvPr/>
        </p:nvSpPr>
        <p:spPr>
          <a:xfrm>
            <a:off x="310625" y="274050"/>
            <a:ext cx="2490900" cy="2189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rgbClr val="FF0000"/>
                </a:solidFill>
                <a:latin typeface="Gill Sans"/>
                <a:ea typeface="Gill Sans"/>
                <a:cs typeface="Gill Sans"/>
                <a:sym typeface="Gill Sans"/>
              </a:rPr>
              <a:t>Suomalainen keskustelukulttuuri ja minä keskustelijana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1"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45-60 	Yhteinen keskustelu</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10	Oivallusten kertominen</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1400" u="none" cap="none" strike="noStrike">
              <a:solidFill>
                <a:srgbClr val="000000"/>
              </a:solidFill>
              <a:latin typeface="Calibri"/>
              <a:ea typeface="Calibri"/>
              <a:cs typeface="Calibri"/>
              <a:sym typeface="Calibri"/>
            </a:endParaRPr>
          </a:p>
        </p:txBody>
      </p:sp>
      <p:sp>
        <p:nvSpPr>
          <p:cNvPr id="296" name="Google Shape;296;gc0f2b2eed9_0_18"/>
          <p:cNvSpPr txBox="1"/>
          <p:nvPr/>
        </p:nvSpPr>
        <p:spPr>
          <a:xfrm>
            <a:off x="3184725" y="274050"/>
            <a:ext cx="2328000" cy="2799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Oivallusten kertominen</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Nyt pyydän, että yhdellä lauseella jokainen teistä jakaisi yhden oivalluksen, tunteen tai ajatuksen, joka tästä keskustelusta tai aiheesta sinulle jäi.</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Aloitetaan vaikkapa sinusta…</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133350" lvl="0" marL="330200" marR="0" rtl="0" algn="just">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Valitse aloittajaksi sellainen henkilö, joka on todennäköisesti valmis kertomaan omasta oivalluksestaan.</a:t>
            </a:r>
            <a:endParaRPr b="0" i="1" sz="700" u="none" cap="none" strike="noStrike">
              <a:solidFill>
                <a:schemeClr val="dk1"/>
              </a:solidFill>
              <a:latin typeface="Gill Sans"/>
              <a:ea typeface="Gill Sans"/>
              <a:cs typeface="Gill Sans"/>
              <a:sym typeface="Gill Sans"/>
            </a:endParaRPr>
          </a:p>
          <a:p>
            <a:pPr indent="-133350" lvl="0" marL="330200" marR="0" rtl="0" algn="just">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Kaikkea ei tarvitse jakaa, jollei halua.</a:t>
            </a:r>
            <a:endParaRPr b="0" i="1"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1"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Kysyn vielä, että keiden ja missä tulisi mielestänne jatkaa keskustelua tästä aiheesta?</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				</a:t>
            </a:r>
            <a:r>
              <a:rPr b="1" i="0" lang="fi-FI" sz="700" u="none" cap="none" strike="noStrike">
                <a:solidFill>
                  <a:schemeClr val="dk1"/>
                </a:solidFill>
                <a:latin typeface="Gill Sans"/>
                <a:ea typeface="Gill Sans"/>
                <a:cs typeface="Gill Sans"/>
                <a:sym typeface="Gill Sans"/>
              </a:rPr>
              <a:t>10 min</a:t>
            </a:r>
            <a:endParaRPr b="1" i="0" sz="700" u="none" cap="none" strike="noStrike">
              <a:solidFill>
                <a:schemeClr val="dk1"/>
              </a:solidFill>
              <a:latin typeface="Gill Sans"/>
              <a:ea typeface="Gill Sans"/>
              <a:cs typeface="Gill Sans"/>
              <a:sym typeface="Gill Sans"/>
            </a:endParaRPr>
          </a:p>
        </p:txBody>
      </p:sp>
      <p:pic>
        <p:nvPicPr>
          <p:cNvPr id="297" name="Google Shape;297;gc0f2b2eed9_0_18"/>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98" name="Google Shape;298;gc0f2b2eed9_0_1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gc0f2b2eed9_0_25"/>
          <p:cNvSpPr txBox="1"/>
          <p:nvPr/>
        </p:nvSpPr>
        <p:spPr>
          <a:xfrm>
            <a:off x="237525" y="316700"/>
            <a:ext cx="2430000" cy="2189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rgbClr val="FF0000"/>
                </a:solidFill>
                <a:latin typeface="Gill Sans"/>
                <a:ea typeface="Gill Sans"/>
                <a:cs typeface="Gill Sans"/>
                <a:sym typeface="Gill Sans"/>
              </a:rPr>
              <a:t>Suomalainen keskustelukulttuuri ja minä keskustelijana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45-60 	Yhteinen keskustelu</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1" i="0" lang="fi-FI" sz="700" u="none" cap="none" strike="noStrike">
                <a:solidFill>
                  <a:schemeClr val="dk1"/>
                </a:solidFill>
                <a:latin typeface="Gill Sans"/>
                <a:ea typeface="Gill Sans"/>
                <a:cs typeface="Gill Sans"/>
                <a:sym typeface="Gill Sans"/>
              </a:rPr>
              <a:t>5	Kiitos, lopetus</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1100"/>
              <a:buFont typeface="Arial"/>
              <a:buNone/>
            </a:pPr>
            <a:r>
              <a:t/>
            </a:r>
            <a:endParaRPr b="0" i="0" sz="1400" u="none" cap="none" strike="noStrike">
              <a:solidFill>
                <a:srgbClr val="000000"/>
              </a:solidFill>
              <a:latin typeface="Calibri"/>
              <a:ea typeface="Calibri"/>
              <a:cs typeface="Calibri"/>
              <a:sym typeface="Calibri"/>
            </a:endParaRPr>
          </a:p>
        </p:txBody>
      </p:sp>
      <p:sp>
        <p:nvSpPr>
          <p:cNvPr id="305" name="Google Shape;305;gc0f2b2eed9_0_25"/>
          <p:cNvSpPr txBox="1"/>
          <p:nvPr/>
        </p:nvSpPr>
        <p:spPr>
          <a:xfrm>
            <a:off x="3092476" y="316700"/>
            <a:ext cx="2466600" cy="2293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Kiitos ja lopetus</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Miltä tämä Erätauko-keskustelu ja aihe tuntui?</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Minkälainen tunnelma teille jäi yhteisestä keskustelusta?</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rPr b="0" i="0" lang="fi-FI" sz="700" u="none" cap="none" strike="noStrike">
                <a:solidFill>
                  <a:srgbClr val="000000"/>
                </a:solidFill>
                <a:latin typeface="Gill Sans"/>
                <a:ea typeface="Gill Sans"/>
                <a:cs typeface="Gill Sans"/>
                <a:sym typeface="Gill Sans"/>
              </a:rPr>
              <a:t>Nyt on aika lopettaa keskustelumme. Kiitos!</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Keskustelu oli luottamuksellinen, joten älä kerro muiden sanomisia eteenpäin ilman lupaa. Omia ajatuksiasi sekä tunnelmiasi voit jakaa.</a:t>
            </a:r>
            <a:endParaRPr b="0" i="0" sz="14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FI" sz="700" u="none" cap="none" strike="noStrike">
                <a:solidFill>
                  <a:srgbClr val="000000"/>
                </a:solidFill>
                <a:latin typeface="Gill Sans"/>
                <a:ea typeface="Gill Sans"/>
                <a:cs typeface="Gill Sans"/>
                <a:sym typeface="Gill Sans"/>
              </a:rPr>
              <a:t>Kiitos antoisasta keskustelusta! Toivottavasti jatkatte nyt käynnistynyttä keskustelua.</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r">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5 min</a:t>
            </a:r>
            <a:endParaRPr b="1" i="0" sz="700" u="none" cap="none" strike="noStrike">
              <a:solidFill>
                <a:schemeClr val="dk1"/>
              </a:solidFill>
              <a:latin typeface="Gill Sans"/>
              <a:ea typeface="Gill Sans"/>
              <a:cs typeface="Gill Sans"/>
              <a:sym typeface="Gill Sans"/>
            </a:endParaRPr>
          </a:p>
        </p:txBody>
      </p:sp>
      <p:pic>
        <p:nvPicPr>
          <p:cNvPr id="306" name="Google Shape;306;gc0f2b2eed9_0_25"/>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307" name="Google Shape;307;gc0f2b2eed9_0_25"/>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g3db051e80f2_0_0"/>
          <p:cNvSpPr/>
          <p:nvPr/>
        </p:nvSpPr>
        <p:spPr>
          <a:xfrm>
            <a:off x="0" y="199"/>
            <a:ext cx="5759400" cy="3239700"/>
          </a:xfrm>
          <a:prstGeom prst="rect">
            <a:avLst/>
          </a:prstGeom>
          <a:solidFill>
            <a:srgbClr val="FFE00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800" u="none" cap="none" strike="noStrike">
              <a:solidFill>
                <a:srgbClr val="FFFFFF"/>
              </a:solidFill>
              <a:latin typeface="Georgia"/>
              <a:ea typeface="Georgia"/>
              <a:cs typeface="Georgia"/>
              <a:sym typeface="Georgia"/>
            </a:endParaRPr>
          </a:p>
        </p:txBody>
      </p:sp>
      <p:sp>
        <p:nvSpPr>
          <p:cNvPr id="313" name="Google Shape;313;g3db051e80f2_0_0"/>
          <p:cNvSpPr/>
          <p:nvPr/>
        </p:nvSpPr>
        <p:spPr>
          <a:xfrm>
            <a:off x="645689" y="251520"/>
            <a:ext cx="4468200" cy="2736900"/>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800" u="none" cap="none" strike="noStrike">
              <a:solidFill>
                <a:srgbClr val="FFFFFF"/>
              </a:solidFill>
              <a:latin typeface="Georgia"/>
              <a:ea typeface="Georgia"/>
              <a:cs typeface="Georgia"/>
              <a:sym typeface="Georgia"/>
            </a:endParaRPr>
          </a:p>
        </p:txBody>
      </p:sp>
      <p:sp>
        <p:nvSpPr>
          <p:cNvPr id="314" name="Google Shape;314;g3db051e80f2_0_0"/>
          <p:cNvSpPr txBox="1"/>
          <p:nvPr/>
        </p:nvSpPr>
        <p:spPr>
          <a:xfrm>
            <a:off x="645686" y="303755"/>
            <a:ext cx="4468200" cy="31254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800"/>
              <a:buFont typeface="Merriweather Sans"/>
              <a:buNone/>
            </a:pPr>
            <a:r>
              <a:rPr b="1" lang="fi-FI" sz="800">
                <a:solidFill>
                  <a:schemeClr val="dk1"/>
                </a:solidFill>
                <a:latin typeface="Gill Sans"/>
                <a:ea typeface="Gill Sans"/>
                <a:cs typeface="Gill Sans"/>
                <a:sym typeface="Gill Sans"/>
              </a:rPr>
              <a:t>Hurraa! Ohjasit juuri Erätauko-keskustelun. Mahtavaa! Miten tänään sujui?</a:t>
            </a:r>
            <a:endParaRPr b="1" sz="8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800"/>
              <a:buFont typeface="Merriweather Sans"/>
              <a:buNone/>
            </a:pPr>
            <a:r>
              <a:t/>
            </a:r>
            <a:endParaRPr b="1"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Harjoittelin dialogia etukäteen</a:t>
            </a:r>
            <a:endParaRPr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Kutsuin mukaan osallistujia eri taustoista</a:t>
            </a:r>
            <a:endParaRPr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Valmistelin keskustelutilan</a:t>
            </a:r>
            <a:endParaRPr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Harjoittelimme ennen keskustelua hyödyntämällä aktiviteetteja</a:t>
            </a:r>
            <a:endParaRPr sz="800">
              <a:solidFill>
                <a:schemeClr val="dk1"/>
              </a:solidFill>
              <a:latin typeface="Gill Sans"/>
              <a:ea typeface="Gill Sans"/>
              <a:cs typeface="Gill Sans"/>
              <a:sym typeface="Gill Sans"/>
            </a:endParaRPr>
          </a:p>
          <a:p>
            <a:pPr indent="0" lvl="0" marL="0" rtl="0" algn="l">
              <a:lnSpc>
                <a:spcPct val="115000"/>
              </a:lnSpc>
              <a:spcBef>
                <a:spcPts val="600"/>
              </a:spcBef>
              <a:spcAft>
                <a:spcPts val="0"/>
              </a:spcAft>
              <a:buNone/>
            </a:pPr>
            <a:r>
              <a:rPr lang="fi-FI" sz="900">
                <a:solidFill>
                  <a:schemeClr val="dk1"/>
                </a:solidFill>
                <a:latin typeface="Gill Sans"/>
                <a:ea typeface="Gill Sans"/>
                <a:cs typeface="Gill Sans"/>
                <a:sym typeface="Gill Sans"/>
              </a:rPr>
              <a:t>Keskustelussa</a:t>
            </a:r>
            <a:endParaRPr sz="900">
              <a:solidFill>
                <a:schemeClr val="dk1"/>
              </a:solidFill>
              <a:latin typeface="Gill Sans"/>
              <a:ea typeface="Gill Sans"/>
              <a:cs typeface="Gill Sans"/>
              <a:sym typeface="Gill Sans"/>
            </a:endParaRPr>
          </a:p>
          <a:p>
            <a:pPr indent="-203200" lvl="0" marL="292100" rtl="0" algn="l">
              <a:lnSpc>
                <a:spcPct val="115000"/>
              </a:lnSpc>
              <a:spcBef>
                <a:spcPts val="600"/>
              </a:spcBef>
              <a:spcAft>
                <a:spcPts val="0"/>
              </a:spcAft>
              <a:buClr>
                <a:schemeClr val="dk1"/>
              </a:buClr>
              <a:buSzPts val="800"/>
              <a:buFont typeface="Gill Sans"/>
              <a:buChar char="❏"/>
            </a:pPr>
            <a:r>
              <a:rPr b="1" lang="fi-FI" sz="800">
                <a:solidFill>
                  <a:schemeClr val="dk1"/>
                </a:solidFill>
                <a:latin typeface="Gill Sans"/>
                <a:ea typeface="Gill Sans"/>
                <a:cs typeface="Gill Sans"/>
                <a:sym typeface="Gill Sans"/>
              </a:rPr>
              <a:t>Kävimme yhdessä läpi rakentavan keskustelun pelisäännöt</a:t>
            </a:r>
            <a:endParaRPr b="1"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b="1" lang="fi-FI" sz="800">
                <a:solidFill>
                  <a:schemeClr val="dk1"/>
                </a:solidFill>
                <a:latin typeface="Gill Sans"/>
                <a:ea typeface="Gill Sans"/>
                <a:cs typeface="Gill Sans"/>
                <a:sym typeface="Gill Sans"/>
              </a:rPr>
              <a:t>Pidin huolta, että rakentavan keskustelun pelisääntöjä noudatettiin</a:t>
            </a:r>
            <a:endParaRPr b="1"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Kerroin, että keskustelu on luottamuksellinen</a:t>
            </a:r>
            <a:endParaRPr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Seurasin puheenvuorojen määrää ja kiitin heitä, jotka jakoivat ajatuksiaan</a:t>
            </a:r>
            <a:endParaRPr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lang="fi-FI" sz="800">
                <a:solidFill>
                  <a:schemeClr val="dk1"/>
                </a:solidFill>
                <a:latin typeface="Gill Sans"/>
                <a:ea typeface="Gill Sans"/>
                <a:cs typeface="Gill Sans"/>
                <a:sym typeface="Gill Sans"/>
              </a:rPr>
              <a:t>Kehuin ja kannustin osallistumaan keskusteluun</a:t>
            </a:r>
            <a:endParaRPr sz="800">
              <a:solidFill>
                <a:schemeClr val="dk1"/>
              </a:solidFill>
              <a:latin typeface="Gill Sans"/>
              <a:ea typeface="Gill Sans"/>
              <a:cs typeface="Gill Sans"/>
              <a:sym typeface="Gill Sans"/>
            </a:endParaRPr>
          </a:p>
          <a:p>
            <a:pPr indent="-203200" lvl="0" marL="292100" rtl="0" algn="l">
              <a:lnSpc>
                <a:spcPct val="115000"/>
              </a:lnSpc>
              <a:spcBef>
                <a:spcPts val="0"/>
              </a:spcBef>
              <a:spcAft>
                <a:spcPts val="0"/>
              </a:spcAft>
              <a:buClr>
                <a:schemeClr val="dk1"/>
              </a:buClr>
              <a:buSzPts val="800"/>
              <a:buFont typeface="Gill Sans"/>
              <a:buChar char="❏"/>
            </a:pPr>
            <a:r>
              <a:rPr b="1" lang="fi-FI" sz="800">
                <a:solidFill>
                  <a:schemeClr val="dk1"/>
                </a:solidFill>
                <a:latin typeface="Gill Sans"/>
                <a:ea typeface="Gill Sans"/>
                <a:cs typeface="Gill Sans"/>
                <a:sym typeface="Gill Sans"/>
              </a:rPr>
              <a:t>Pidin huolta, että kaikilla on halutessaan tilaa ja mahdollisuus osallistua </a:t>
            </a:r>
            <a:endParaRPr b="1" sz="800">
              <a:solidFill>
                <a:schemeClr val="dk1"/>
              </a:solidFill>
            </a:endParaRPr>
          </a:p>
          <a:p>
            <a:pPr indent="0" lvl="0" marL="0" rtl="0" algn="l">
              <a:spcBef>
                <a:spcPts val="600"/>
              </a:spcBef>
              <a:spcAft>
                <a:spcPts val="0"/>
              </a:spcAft>
              <a:buNone/>
            </a:pPr>
            <a:r>
              <a:rPr lang="fi-FI" sz="800">
                <a:solidFill>
                  <a:schemeClr val="dk1"/>
                </a:solidFill>
                <a:latin typeface="Gill Sans"/>
                <a:ea typeface="Gill Sans"/>
                <a:cs typeface="Gill Sans"/>
                <a:sym typeface="Gill Sans"/>
              </a:rPr>
              <a:t>Huom! Jokainen keskustelu on erilainen, eikä kaikissa tarvita kaikkia ohjauskeinoja. On kuitenkin tärkeää, että </a:t>
            </a:r>
            <a:r>
              <a:rPr b="1" lang="fi-FI" sz="800">
                <a:solidFill>
                  <a:schemeClr val="dk1"/>
                </a:solidFill>
                <a:latin typeface="Gill Sans"/>
                <a:ea typeface="Gill Sans"/>
                <a:cs typeface="Gill Sans"/>
                <a:sym typeface="Gill Sans"/>
              </a:rPr>
              <a:t>lihavoidut</a:t>
            </a:r>
            <a:r>
              <a:rPr lang="fi-FI" sz="800">
                <a:solidFill>
                  <a:schemeClr val="dk1"/>
                </a:solidFill>
                <a:latin typeface="Gill Sans"/>
                <a:ea typeface="Gill Sans"/>
                <a:cs typeface="Gill Sans"/>
                <a:sym typeface="Gill Sans"/>
              </a:rPr>
              <a:t> kohdat tulee tehtyä.</a:t>
            </a:r>
            <a:endParaRPr sz="700">
              <a:solidFill>
                <a:schemeClr val="dk1"/>
              </a:solidFill>
              <a:latin typeface="Gill Sans"/>
              <a:ea typeface="Gill Sans"/>
              <a:cs typeface="Gill Sans"/>
              <a:sym typeface="Gill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sp>
        <p:nvSpPr>
          <p:cNvPr id="319" name="Google Shape;319;g3db051e80f2_0_94"/>
          <p:cNvSpPr txBox="1"/>
          <p:nvPr>
            <p:ph type="title"/>
          </p:nvPr>
        </p:nvSpPr>
        <p:spPr>
          <a:xfrm>
            <a:off x="908770" y="118210"/>
            <a:ext cx="3942600" cy="1842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pic>
        <p:nvPicPr>
          <p:cNvPr id="320" name="Google Shape;320;g3db051e80f2_0_94"/>
          <p:cNvPicPr preferRelativeResize="0"/>
          <p:nvPr/>
        </p:nvPicPr>
        <p:blipFill>
          <a:blip r:embed="rId3">
            <a:alphaModFix/>
          </a:blip>
          <a:stretch>
            <a:fillRect/>
          </a:stretch>
        </p:blipFill>
        <p:spPr>
          <a:xfrm>
            <a:off x="0" y="0"/>
            <a:ext cx="5759449" cy="323969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g61bdd4b2ff_0_6"/>
          <p:cNvSpPr/>
          <p:nvPr/>
        </p:nvSpPr>
        <p:spPr>
          <a:xfrm>
            <a:off x="382300" y="680975"/>
            <a:ext cx="2261400" cy="5721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00" name="Google Shape;200;g61bdd4b2ff_0_6"/>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sp>
        <p:nvSpPr>
          <p:cNvPr id="201" name="Google Shape;201;g61bdd4b2ff_0_6"/>
          <p:cNvSpPr txBox="1"/>
          <p:nvPr/>
        </p:nvSpPr>
        <p:spPr>
          <a:xfrm>
            <a:off x="395875" y="145075"/>
            <a:ext cx="23817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rgbClr val="FF0000"/>
                </a:solidFill>
                <a:latin typeface="Gill Sans"/>
                <a:ea typeface="Gill Sans"/>
                <a:cs typeface="Gill Sans"/>
                <a:sym typeface="Gill Sans"/>
              </a:rPr>
              <a:t>Keskustelukulttuuri Suomessa ja minä keskustelijana</a:t>
            </a:r>
            <a:endParaRPr b="1" i="0" sz="9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LUKUOHJE: </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Oikealla sanoitus- ja ohjausvinkkejä ohjaajalle: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Perusfontti - sano esimerkiksi näin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400"/>
              <a:buFont typeface="Arial"/>
              <a:buNone/>
            </a:pPr>
            <a:r>
              <a:rPr b="0" i="1" lang="fi-FI" sz="700" u="none" cap="none" strike="noStrike">
                <a:solidFill>
                  <a:schemeClr val="dk1"/>
                </a:solidFill>
                <a:latin typeface="Gill Sans"/>
                <a:ea typeface="Gill Sans"/>
                <a:cs typeface="Gill Sans"/>
                <a:sym typeface="Gill Sans"/>
              </a:rPr>
              <a:t>Kursivoitu fontti - ohjaajalle apua keskusteluun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rgbClr val="FF0000"/>
                </a:solidFill>
                <a:latin typeface="Gill Sans"/>
                <a:ea typeface="Gill Sans"/>
                <a:cs typeface="Gill Sans"/>
                <a:sym typeface="Gill Sans"/>
              </a:rPr>
              <a:t>Valitse oman teeman mukaan</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1" i="0" lang="fi-FI" sz="700" u="none" cap="none" strike="noStrike">
                <a:solidFill>
                  <a:schemeClr val="dk1"/>
                </a:solidFill>
                <a:latin typeface="Gill Sans"/>
                <a:ea typeface="Gill Sans"/>
                <a:cs typeface="Gill Sans"/>
                <a:sym typeface="Gill Sans"/>
              </a:rPr>
              <a:t>10 	Aloitus, pelisäännöt, 	esittelykierros, alustus</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45-60 	Yhteinen keskustelu</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p:txBody>
      </p:sp>
      <p:sp>
        <p:nvSpPr>
          <p:cNvPr id="202" name="Google Shape;202;g61bdd4b2ff_0_6"/>
          <p:cNvSpPr txBox="1"/>
          <p:nvPr/>
        </p:nvSpPr>
        <p:spPr>
          <a:xfrm>
            <a:off x="3005475" y="145075"/>
            <a:ext cx="2647800" cy="27639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FI" sz="900" u="none" cap="none" strike="noStrike">
                <a:solidFill>
                  <a:srgbClr val="000000"/>
                </a:solidFill>
                <a:latin typeface="Gill Sans"/>
                <a:ea typeface="Gill Sans"/>
                <a:cs typeface="Gill Sans"/>
                <a:sym typeface="Gill Sans"/>
              </a:rPr>
              <a:t>Aloitus </a:t>
            </a:r>
            <a:endParaRPr b="1" i="0" sz="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6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550">
                <a:solidFill>
                  <a:srgbClr val="FF0000"/>
                </a:solidFill>
                <a:latin typeface="Gill Sans"/>
                <a:ea typeface="Gill Sans"/>
                <a:cs typeface="Gill Sans"/>
                <a:sym typeface="Gill Sans"/>
              </a:rPr>
              <a:t>(Muokkaa halutessasi omaan keskusteluusi sopivaksi!) </a:t>
            </a:r>
            <a:endParaRPr sz="550">
              <a:solidFill>
                <a:srgbClr val="FF0000"/>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550">
                <a:latin typeface="Gill Sans"/>
                <a:ea typeface="Gill Sans"/>
                <a:cs typeface="Gill Sans"/>
                <a:sym typeface="Gill Sans"/>
              </a:rPr>
              <a:t>Tervetuloa mukaan Erätauko-keskusteluun! Hienoa, että juuri sinä tulit mukaan. Minun nimeni on</a:t>
            </a:r>
            <a:r>
              <a:rPr lang="fi-FI" sz="550">
                <a:solidFill>
                  <a:srgbClr val="FF0000"/>
                </a:solidFill>
                <a:latin typeface="Gill Sans"/>
                <a:ea typeface="Gill Sans"/>
                <a:cs typeface="Gill Sans"/>
                <a:sym typeface="Gill Sans"/>
              </a:rPr>
              <a:t> xxx </a:t>
            </a:r>
            <a:r>
              <a:rPr lang="fi-FI" sz="550">
                <a:latin typeface="Gill Sans"/>
                <a:ea typeface="Gill Sans"/>
                <a:cs typeface="Gill Sans"/>
                <a:sym typeface="Gill Sans"/>
              </a:rPr>
              <a:t>ja toimin tänään keskustelun ohjaajana. </a:t>
            </a:r>
            <a:endParaRPr sz="55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55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550">
                <a:latin typeface="Gill Sans"/>
                <a:ea typeface="Gill Sans"/>
                <a:cs typeface="Gill Sans"/>
                <a:sym typeface="Gill Sans"/>
              </a:rPr>
              <a:t>Keskustelun tarkoituksena on oppia toisiltamme ja kuulla kunkin osallistujan näkökulmia ja kokemuksia. Tarkoitus ei ole suostutella, väitellä tai vakuuttaa toisia omasta näkemyksestämme, vaan antaa tilaa eri näkökulmille ja rakentaa ymmärrystä toistemme ajatusten päälle. </a:t>
            </a:r>
            <a:endParaRPr sz="55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55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550">
                <a:latin typeface="Gill Sans"/>
                <a:ea typeface="Gill Sans"/>
                <a:cs typeface="Gill Sans"/>
                <a:sym typeface="Gill Sans"/>
              </a:rPr>
              <a:t>Keskustelussa ei ole oikeita tai vääriä vastauksia, vaan jokainen osallistuu omista kokemuksistaan käsin. Erätauko-keskustelussa on tärkeää, että kaikilla on mahdollisuus osallistua. Toivon, että mahdollisimman moni teistä osallistuu keskusteluun, mutta annetaan tilaa myös muille. Saatan välillä kysyä suoraan, millaisia ajatuksia tai kokemuksia teillä on mielessä, jotta keskustelu olisi mahdollisimman tasavertainen. Jos sinulla ei kuitenkaan ole mielessäsi sanottavaa, ei mitään hätää. Aina ei tarvitse olla, ja tämä on tosi ok! </a:t>
            </a:r>
            <a:endParaRPr sz="55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sz="550">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lang="fi-FI" sz="550">
                <a:latin typeface="Gill Sans"/>
                <a:ea typeface="Gill Sans"/>
                <a:cs typeface="Gill Sans"/>
                <a:sym typeface="Gill Sans"/>
              </a:rPr>
              <a:t>Keskustelua käydään luottamuksellisesti. Voit halutessasi kertoa, että olit mukana keskustelussa, mutta ei jaeta keskustelusta toisen ajatuksia eteenpäin ilman hänen lupaansa. On tärkeää, että kukin voi rauhassa osallistua keskusteluun. Keskustelussa myös kunnioitetaan muita osallistujia sekä heitä, jotka eivät ole tänään tässä keskustelussa paikalla. Kunnioittava keskustelu ei tarkoita sitä, että pitäisi hyväksyä syrjiviä sanoja tai tekoja</a:t>
            </a:r>
            <a:endParaRPr b="0" i="0" sz="55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55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550" u="none" cap="none" strike="noStrike">
                <a:solidFill>
                  <a:schemeClr val="dk1"/>
                </a:solidFill>
                <a:latin typeface="Gill Sans"/>
                <a:ea typeface="Gill Sans"/>
                <a:cs typeface="Gill Sans"/>
                <a:sym typeface="Gill Sans"/>
              </a:rPr>
              <a:t>Käydään alkuun lyhyt esittelykierros. Voit esitellä itsesi pelkällä etunimellä ja kertomalla, että milloin viimeksi sinulla oli hyvä keskustelu ja mikä teki siitä hyvän!</a:t>
            </a:r>
            <a:endParaRPr sz="650">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600" u="none" cap="none" strike="noStrike">
              <a:solidFill>
                <a:schemeClr val="dk1"/>
              </a:solidFill>
              <a:latin typeface="Gill Sans"/>
              <a:ea typeface="Gill Sans"/>
              <a:cs typeface="Gill Sans"/>
              <a:sym typeface="Gill Sans"/>
            </a:endParaRPr>
          </a:p>
          <a:p>
            <a:pPr indent="457200" lvl="0" marL="1371600" marR="0" rtl="0" algn="l">
              <a:lnSpc>
                <a:spcPct val="100000"/>
              </a:lnSpc>
              <a:spcBef>
                <a:spcPts val="0"/>
              </a:spcBef>
              <a:spcAft>
                <a:spcPts val="0"/>
              </a:spcAft>
              <a:buClr>
                <a:schemeClr val="dk1"/>
              </a:buClr>
              <a:buSzPts val="400"/>
              <a:buFont typeface="Arial"/>
              <a:buNone/>
            </a:pPr>
            <a:r>
              <a:rPr b="1" i="0" lang="fi-FI" sz="700" u="none" cap="none" strike="noStrike">
                <a:solidFill>
                  <a:srgbClr val="000000"/>
                </a:solidFill>
                <a:latin typeface="Gill Sans"/>
                <a:ea typeface="Gill Sans"/>
                <a:cs typeface="Gill Sans"/>
                <a:sym typeface="Gill Sans"/>
              </a:rPr>
              <a:t>10 min</a:t>
            </a:r>
            <a:endParaRPr b="1"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700" u="none" cap="none" strike="noStrike">
              <a:solidFill>
                <a:srgbClr val="000000"/>
              </a:solidFill>
              <a:latin typeface="Gill Sans"/>
              <a:ea typeface="Gill Sans"/>
              <a:cs typeface="Gill Sans"/>
              <a:sym typeface="Gill Sans"/>
            </a:endParaRPr>
          </a:p>
        </p:txBody>
      </p:sp>
      <p:cxnSp>
        <p:nvCxnSpPr>
          <p:cNvPr id="203" name="Google Shape;203;g61bdd4b2ff_0_6"/>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g1f52591028f_0_4"/>
          <p:cNvSpPr txBox="1"/>
          <p:nvPr/>
        </p:nvSpPr>
        <p:spPr>
          <a:xfrm>
            <a:off x="246244" y="104144"/>
            <a:ext cx="1194300" cy="1708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chemeClr val="dk1"/>
                </a:solidFill>
                <a:latin typeface="Gill Sans"/>
                <a:ea typeface="Gill Sans"/>
                <a:cs typeface="Gill Sans"/>
                <a:sym typeface="Gill Sans"/>
              </a:rPr>
              <a:t>Osallistujat</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600" u="none" cap="none" strike="noStrike">
                <a:solidFill>
                  <a:schemeClr val="dk1"/>
                </a:solidFill>
                <a:latin typeface="Gill Sans"/>
                <a:ea typeface="Gill Sans"/>
                <a:cs typeface="Gill Sans"/>
                <a:sym typeface="Gill Sans"/>
              </a:rPr>
              <a:t>Kirjaa osallistujien nimet itsellesi ylös. Voit pitää tukkimiehen kirjanpitoa käytetyistä puheenvuoroista.  Se auttaa mm. löytämään hiljaisempia keskustelijoita.</a:t>
            </a:r>
            <a:endParaRPr b="0" i="0"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600" u="none" cap="none" strike="noStrike">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b="0" i="0"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600" u="none" cap="none" strike="noStrike">
                <a:solidFill>
                  <a:schemeClr val="dk1"/>
                </a:solidFill>
                <a:highlight>
                  <a:srgbClr val="FFE006"/>
                </a:highlight>
                <a:latin typeface="Gill Sans"/>
                <a:ea typeface="Gill Sans"/>
                <a:cs typeface="Gill Sans"/>
                <a:sym typeface="Gill Sans"/>
              </a:rPr>
              <a:t>Muokkaa itse ympyröiden määrä osallistujamäärän mukaiseksi.</a:t>
            </a:r>
            <a:endParaRPr b="0" i="0" sz="600" u="none" cap="none" strike="noStrike">
              <a:solidFill>
                <a:schemeClr val="dk1"/>
              </a:solidFill>
              <a:highlight>
                <a:srgbClr val="FFE006"/>
              </a:highlight>
              <a:latin typeface="Gill Sans"/>
              <a:ea typeface="Gill Sans"/>
              <a:cs typeface="Gill Sans"/>
              <a:sym typeface="Gill Sans"/>
            </a:endParaRPr>
          </a:p>
        </p:txBody>
      </p:sp>
      <p:pic>
        <p:nvPicPr>
          <p:cNvPr id="210" name="Google Shape;210;g1f52591028f_0_4"/>
          <p:cNvPicPr preferRelativeResize="0"/>
          <p:nvPr/>
        </p:nvPicPr>
        <p:blipFill rotWithShape="1">
          <a:blip r:embed="rId3">
            <a:alphaModFix/>
          </a:blip>
          <a:srcRect b="0" l="0" r="0" t="0"/>
          <a:stretch/>
        </p:blipFill>
        <p:spPr>
          <a:xfrm>
            <a:off x="2366399" y="2909051"/>
            <a:ext cx="1027081" cy="237022"/>
          </a:xfrm>
          <a:prstGeom prst="rect">
            <a:avLst/>
          </a:prstGeom>
          <a:noFill/>
          <a:ln>
            <a:noFill/>
          </a:ln>
        </p:spPr>
      </p:pic>
      <p:sp>
        <p:nvSpPr>
          <p:cNvPr id="211" name="Google Shape;211;g1f52591028f_0_4"/>
          <p:cNvSpPr/>
          <p:nvPr/>
        </p:nvSpPr>
        <p:spPr>
          <a:xfrm>
            <a:off x="1524280" y="990606"/>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2" name="Google Shape;212;g1f52591028f_0_4"/>
          <p:cNvSpPr/>
          <p:nvPr/>
        </p:nvSpPr>
        <p:spPr>
          <a:xfrm>
            <a:off x="3011468" y="215785"/>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3" name="Google Shape;213;g1f52591028f_0_4"/>
          <p:cNvSpPr/>
          <p:nvPr/>
        </p:nvSpPr>
        <p:spPr>
          <a:xfrm>
            <a:off x="1849556" y="526563"/>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4" name="Google Shape;214;g1f52591028f_0_4"/>
          <p:cNvSpPr/>
          <p:nvPr/>
        </p:nvSpPr>
        <p:spPr>
          <a:xfrm>
            <a:off x="1476284" y="1581470"/>
            <a:ext cx="454500" cy="459300"/>
          </a:xfrm>
          <a:prstGeom prst="ellipse">
            <a:avLst/>
          </a:prstGeom>
          <a:noFill/>
          <a:ln cap="flat" cmpd="sng" w="38100">
            <a:solidFill>
              <a:srgbClr val="FFE006"/>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500"/>
              <a:buFont typeface="Arial"/>
              <a:buNone/>
            </a:pPr>
            <a:r>
              <a:t/>
            </a:r>
            <a:endParaRPr b="0" i="0" sz="500" u="none" cap="none" strike="noStrike">
              <a:solidFill>
                <a:srgbClr val="000000"/>
              </a:solidFill>
              <a:latin typeface="Calibri"/>
              <a:ea typeface="Calibri"/>
              <a:cs typeface="Calibri"/>
              <a:sym typeface="Calibri"/>
            </a:endParaRPr>
          </a:p>
        </p:txBody>
      </p:sp>
      <p:sp>
        <p:nvSpPr>
          <p:cNvPr id="215" name="Google Shape;215;g1f52591028f_0_4"/>
          <p:cNvSpPr/>
          <p:nvPr/>
        </p:nvSpPr>
        <p:spPr>
          <a:xfrm>
            <a:off x="1823621" y="2112679"/>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6" name="Google Shape;216;g1f52591028f_0_4"/>
          <p:cNvSpPr/>
          <p:nvPr/>
        </p:nvSpPr>
        <p:spPr>
          <a:xfrm>
            <a:off x="2414399" y="2370464"/>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7" name="Google Shape;217;g1f52591028f_0_4"/>
          <p:cNvSpPr/>
          <p:nvPr/>
        </p:nvSpPr>
        <p:spPr>
          <a:xfrm>
            <a:off x="3060054" y="2370464"/>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8" name="Google Shape;218;g1f52591028f_0_4"/>
          <p:cNvSpPr/>
          <p:nvPr/>
        </p:nvSpPr>
        <p:spPr>
          <a:xfrm>
            <a:off x="3632803" y="2112679"/>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19" name="Google Shape;219;g1f52591028f_0_4"/>
          <p:cNvSpPr/>
          <p:nvPr/>
        </p:nvSpPr>
        <p:spPr>
          <a:xfrm>
            <a:off x="3883204" y="1581470"/>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20" name="Google Shape;220;g1f52591028f_0_4"/>
          <p:cNvSpPr/>
          <p:nvPr/>
        </p:nvSpPr>
        <p:spPr>
          <a:xfrm>
            <a:off x="3883204" y="990606"/>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21" name="Google Shape;221;g1f52591028f_0_4"/>
          <p:cNvSpPr/>
          <p:nvPr/>
        </p:nvSpPr>
        <p:spPr>
          <a:xfrm>
            <a:off x="3534025" y="478562"/>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22" name="Google Shape;222;g1f52591028f_0_4"/>
          <p:cNvSpPr/>
          <p:nvPr/>
        </p:nvSpPr>
        <p:spPr>
          <a:xfrm>
            <a:off x="2366404" y="215785"/>
            <a:ext cx="454500" cy="459300"/>
          </a:xfrm>
          <a:prstGeom prst="ellipse">
            <a:avLst/>
          </a:prstGeom>
          <a:noFill/>
          <a:ln cap="flat" cmpd="sng" w="28575">
            <a:solidFill>
              <a:srgbClr val="29235C"/>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rgbClr val="000000"/>
              </a:solidFill>
              <a:latin typeface="Calibri"/>
              <a:ea typeface="Calibri"/>
              <a:cs typeface="Calibri"/>
              <a:sym typeface="Calibri"/>
            </a:endParaRPr>
          </a:p>
        </p:txBody>
      </p:sp>
      <p:sp>
        <p:nvSpPr>
          <p:cNvPr id="223" name="Google Shape;223;g1f52591028f_0_4"/>
          <p:cNvSpPr txBox="1"/>
          <p:nvPr/>
        </p:nvSpPr>
        <p:spPr>
          <a:xfrm>
            <a:off x="268793" y="1890344"/>
            <a:ext cx="744300" cy="1108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chemeClr val="dk1"/>
                </a:solidFill>
                <a:latin typeface="Gill Sans"/>
                <a:ea typeface="Gill Sans"/>
                <a:cs typeface="Gill Sans"/>
                <a:sym typeface="Gill Sans"/>
              </a:rPr>
              <a:t>Ohjaaja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400" u="none" cap="none" strike="noStrike">
              <a:solidFill>
                <a:srgbClr val="000000"/>
              </a:solidFill>
              <a:latin typeface="Calibri"/>
              <a:ea typeface="Calibri"/>
              <a:cs typeface="Calibri"/>
              <a:sym typeface="Calibri"/>
            </a:endParaRPr>
          </a:p>
        </p:txBody>
      </p:sp>
      <p:cxnSp>
        <p:nvCxnSpPr>
          <p:cNvPr id="224" name="Google Shape;224;g1f52591028f_0_4"/>
          <p:cNvCxnSpPr/>
          <p:nvPr/>
        </p:nvCxnSpPr>
        <p:spPr>
          <a:xfrm flipH="1" rot="10800000">
            <a:off x="808726" y="1952041"/>
            <a:ext cx="591000" cy="110700"/>
          </a:xfrm>
          <a:prstGeom prst="straightConnector1">
            <a:avLst/>
          </a:prstGeom>
          <a:noFill/>
          <a:ln cap="flat" cmpd="sng" w="28575">
            <a:solidFill>
              <a:srgbClr val="FFE006"/>
            </a:solidFill>
            <a:prstDash val="solid"/>
            <a:round/>
            <a:headEnd len="sm" w="sm" type="none"/>
            <a:tailEnd len="sm" w="sm" type="none"/>
          </a:ln>
        </p:spPr>
      </p:cxnSp>
      <p:sp>
        <p:nvSpPr>
          <p:cNvPr id="225" name="Google Shape;225;g1f52591028f_0_4"/>
          <p:cNvSpPr/>
          <p:nvPr/>
        </p:nvSpPr>
        <p:spPr>
          <a:xfrm>
            <a:off x="4606395" y="196556"/>
            <a:ext cx="454500" cy="459300"/>
          </a:xfrm>
          <a:prstGeom prst="ellipse">
            <a:avLst/>
          </a:prstGeom>
          <a:noFill/>
          <a:ln cap="flat" cmpd="sng" w="38100">
            <a:solidFill>
              <a:srgbClr val="FFE006"/>
            </a:solidFill>
            <a:prstDash val="solid"/>
            <a:round/>
            <a:headEnd len="sm" w="sm" type="none"/>
            <a:tailEnd len="sm" w="sm" type="none"/>
          </a:ln>
        </p:spPr>
        <p:txBody>
          <a:bodyPr anchorCtr="0" anchor="ctr" bIns="57575" lIns="57575" spcFirstLastPara="1" rIns="57575" wrap="square" tIns="57575">
            <a:noAutofit/>
          </a:bodyPr>
          <a:lstStyle/>
          <a:p>
            <a:pPr indent="0" lvl="0" marL="0" marR="0" rtl="0" algn="ctr">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Calibri"/>
              <a:ea typeface="Calibri"/>
              <a:cs typeface="Calibri"/>
              <a:sym typeface="Calibri"/>
            </a:endParaRPr>
          </a:p>
        </p:txBody>
      </p:sp>
      <p:sp>
        <p:nvSpPr>
          <p:cNvPr id="226" name="Google Shape;226;g1f52591028f_0_4"/>
          <p:cNvSpPr txBox="1"/>
          <p:nvPr/>
        </p:nvSpPr>
        <p:spPr>
          <a:xfrm>
            <a:off x="4882022" y="913927"/>
            <a:ext cx="744300" cy="1108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chemeClr val="dk1"/>
                </a:solidFill>
                <a:latin typeface="Gill Sans"/>
                <a:ea typeface="Gill Sans"/>
                <a:cs typeface="Gill Sans"/>
                <a:sym typeface="Gill Sans"/>
              </a:rPr>
              <a:t>Kirjuri/-t</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100"/>
              <a:buFont typeface="Arial"/>
              <a:buNone/>
            </a:pPr>
            <a:r>
              <a:t/>
            </a:r>
            <a:endParaRPr b="0" i="0" sz="1400" u="none" cap="none" strike="noStrike">
              <a:solidFill>
                <a:srgbClr val="000000"/>
              </a:solidFill>
              <a:latin typeface="Calibri"/>
              <a:ea typeface="Calibri"/>
              <a:cs typeface="Calibri"/>
              <a:sym typeface="Calibri"/>
            </a:endParaRPr>
          </a:p>
        </p:txBody>
      </p:sp>
      <p:cxnSp>
        <p:nvCxnSpPr>
          <p:cNvPr id="227" name="Google Shape;227;g1f52591028f_0_4"/>
          <p:cNvCxnSpPr/>
          <p:nvPr/>
        </p:nvCxnSpPr>
        <p:spPr>
          <a:xfrm>
            <a:off x="5008782" y="655968"/>
            <a:ext cx="149700" cy="348900"/>
          </a:xfrm>
          <a:prstGeom prst="straightConnector1">
            <a:avLst/>
          </a:prstGeom>
          <a:noFill/>
          <a:ln cap="flat" cmpd="sng" w="28575">
            <a:solidFill>
              <a:srgbClr val="FFE006"/>
            </a:solidFill>
            <a:prstDash val="solid"/>
            <a:round/>
            <a:headEnd len="sm" w="sm" type="none"/>
            <a:tailEnd len="sm" w="sm" type="non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g61bdd4b2ff_0_523"/>
          <p:cNvSpPr txBox="1"/>
          <p:nvPr/>
        </p:nvSpPr>
        <p:spPr>
          <a:xfrm>
            <a:off x="423900" y="323725"/>
            <a:ext cx="2304600" cy="22932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rgbClr val="000000"/>
              </a:buClr>
              <a:buSzPts val="900"/>
              <a:buFont typeface="Arial"/>
              <a:buNone/>
            </a:pPr>
            <a:r>
              <a:rPr b="1" i="0" lang="fi-FI" sz="1100" u="none" cap="none" strike="noStrike">
                <a:solidFill>
                  <a:srgbClr val="000000"/>
                </a:solidFill>
                <a:latin typeface="Gill Sans"/>
                <a:ea typeface="Gill Sans"/>
                <a:cs typeface="Gill Sans"/>
                <a:sym typeface="Gill Sans"/>
              </a:rPr>
              <a:t>Rakentavan keskustelun pelisäännöt</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1100" u="none" cap="none" strike="noStrike">
              <a:solidFill>
                <a:srgbClr val="000000"/>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1. Kuuntele </a:t>
            </a:r>
            <a:r>
              <a:rPr b="0" i="0" lang="fi-FI" sz="900" u="none" cap="none" strike="noStrike">
                <a:solidFill>
                  <a:schemeClr val="dk1"/>
                </a:solidFill>
                <a:latin typeface="Gill Sans"/>
                <a:ea typeface="Gill Sans"/>
                <a:cs typeface="Gill Sans"/>
                <a:sym typeface="Gill Sans"/>
              </a:rPr>
              <a:t>toisia, älä keskeytä tai käynnistä sivukeskusteluja.</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2. </a:t>
            </a:r>
            <a:r>
              <a:rPr b="1" lang="fi-FI" sz="900">
                <a:solidFill>
                  <a:schemeClr val="dk1"/>
                </a:solidFill>
                <a:latin typeface="Gill Sans"/>
                <a:ea typeface="Gill Sans"/>
                <a:cs typeface="Gill Sans"/>
                <a:sym typeface="Gill Sans"/>
              </a:rPr>
              <a:t>Kerron</a:t>
            </a:r>
            <a:r>
              <a:rPr lang="fi-FI" sz="900">
                <a:solidFill>
                  <a:schemeClr val="dk1"/>
                </a:solidFill>
                <a:latin typeface="Gill Sans"/>
                <a:ea typeface="Gill Sans"/>
                <a:cs typeface="Gill Sans"/>
                <a:sym typeface="Gill Sans"/>
              </a:rPr>
              <a:t> omia kokemuksiani ja ajatuksiani</a:t>
            </a:r>
            <a:endParaRPr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3. </a:t>
            </a:r>
            <a:r>
              <a:rPr b="1" lang="fi-FI" sz="900">
                <a:solidFill>
                  <a:schemeClr val="dk1"/>
                </a:solidFill>
                <a:latin typeface="Gill Sans"/>
                <a:ea typeface="Gill Sans"/>
                <a:cs typeface="Gill Sans"/>
                <a:sym typeface="Gill Sans"/>
              </a:rPr>
              <a:t>Annan </a:t>
            </a:r>
            <a:r>
              <a:rPr lang="fi-FI" sz="900">
                <a:solidFill>
                  <a:schemeClr val="dk1"/>
                </a:solidFill>
                <a:latin typeface="Gill Sans"/>
                <a:ea typeface="Gill Sans"/>
                <a:cs typeface="Gill Sans"/>
                <a:sym typeface="Gill Sans"/>
              </a:rPr>
              <a:t>tilaa keskeneräisyydelle ja eri näkökulmille</a:t>
            </a:r>
            <a:endParaRPr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0" i="0" sz="9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4. </a:t>
            </a:r>
            <a:r>
              <a:rPr b="1" lang="fi-FI" sz="900">
                <a:solidFill>
                  <a:schemeClr val="dk1"/>
                </a:solidFill>
                <a:latin typeface="Gill Sans"/>
                <a:ea typeface="Gill Sans"/>
                <a:cs typeface="Gill Sans"/>
                <a:sym typeface="Gill Sans"/>
              </a:rPr>
              <a:t>Kunnioitan </a:t>
            </a:r>
            <a:r>
              <a:rPr lang="fi-FI" sz="900">
                <a:solidFill>
                  <a:schemeClr val="dk1"/>
                </a:solidFill>
                <a:latin typeface="Gill Sans"/>
                <a:ea typeface="Gill Sans"/>
                <a:cs typeface="Gill Sans"/>
                <a:sym typeface="Gill Sans"/>
              </a:rPr>
              <a:t>toisia ja keskustelun luottamuksellisuutta</a:t>
            </a:r>
            <a:endParaRPr i="0" sz="900" u="none" cap="none" strike="noStrike">
              <a:solidFill>
                <a:schemeClr val="dk1"/>
              </a:solidFill>
              <a:latin typeface="Gill Sans"/>
              <a:ea typeface="Gill Sans"/>
              <a:cs typeface="Gill Sans"/>
              <a:sym typeface="Gill Sans"/>
            </a:endParaRPr>
          </a:p>
          <a:p>
            <a:pPr indent="0" lvl="0" marL="16510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a:p>
            <a:pPr indent="0" lvl="0" marL="25400" marR="0" rtl="0" algn="l">
              <a:lnSpc>
                <a:spcPct val="100000"/>
              </a:lnSpc>
              <a:spcBef>
                <a:spcPts val="0"/>
              </a:spcBef>
              <a:spcAft>
                <a:spcPts val="0"/>
              </a:spcAft>
              <a:buClr>
                <a:srgbClr val="000000"/>
              </a:buClr>
              <a:buSzPts val="9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34" name="Google Shape;234;g61bdd4b2ff_0_523"/>
          <p:cNvSpPr txBox="1"/>
          <p:nvPr/>
        </p:nvSpPr>
        <p:spPr>
          <a:xfrm>
            <a:off x="3031500" y="107850"/>
            <a:ext cx="2536800" cy="2954400"/>
          </a:xfrm>
          <a:prstGeom prst="rect">
            <a:avLst/>
          </a:prstGeom>
          <a:noFill/>
          <a:ln>
            <a:noFill/>
          </a:ln>
        </p:spPr>
        <p:txBody>
          <a:bodyPr anchorCtr="0" anchor="t" bIns="32450" lIns="32450" spcFirstLastPara="1" rIns="32450" wrap="square" tIns="32450">
            <a:noAutofit/>
          </a:bodyPr>
          <a:lstStyle/>
          <a:p>
            <a:pPr indent="0" lvl="0" marL="0" marR="0" rtl="0" algn="l">
              <a:lnSpc>
                <a:spcPct val="115000"/>
              </a:lnSpc>
              <a:spcBef>
                <a:spcPts val="0"/>
              </a:spcBef>
              <a:spcAft>
                <a:spcPts val="0"/>
              </a:spcAft>
              <a:buClr>
                <a:srgbClr val="000000"/>
              </a:buClr>
              <a:buSzPts val="700"/>
              <a:buFont typeface="Arial"/>
              <a:buNone/>
            </a:pPr>
            <a:r>
              <a:rPr b="0" i="0" lang="fi-FI" sz="650" u="none" cap="none" strike="noStrike">
                <a:solidFill>
                  <a:schemeClr val="dk1"/>
                </a:solidFill>
                <a:latin typeface="Gill Sans"/>
                <a:ea typeface="Gill Sans"/>
                <a:cs typeface="Gill Sans"/>
                <a:sym typeface="Gill Sans"/>
              </a:rPr>
              <a:t>Keskustelussa käytetään Rakentavan keskustelun pelisääntöjä, käydään ne vielä lyhyesti läpi…</a:t>
            </a:r>
            <a:br>
              <a:rPr b="0" i="0" lang="fi-FI" sz="650" u="none" cap="none" strike="noStrike">
                <a:solidFill>
                  <a:schemeClr val="dk1"/>
                </a:solidFill>
                <a:latin typeface="Gill Sans"/>
                <a:ea typeface="Gill Sans"/>
                <a:cs typeface="Gill Sans"/>
                <a:sym typeface="Gill Sans"/>
              </a:rPr>
            </a:br>
            <a:endParaRPr b="0" i="0" sz="650" u="none" cap="none" strike="noStrike">
              <a:solidFill>
                <a:schemeClr val="dk1"/>
              </a:solidFill>
              <a:latin typeface="Gill Sans"/>
              <a:ea typeface="Gill Sans"/>
              <a:cs typeface="Gill Sans"/>
              <a:sym typeface="Gill Sans"/>
            </a:endParaRPr>
          </a:p>
          <a:p>
            <a:pPr indent="-266700" lvl="0" marL="457200" marR="0" rtl="0" algn="just">
              <a:lnSpc>
                <a:spcPct val="100000"/>
              </a:lnSpc>
              <a:spcBef>
                <a:spcPts val="0"/>
              </a:spcBef>
              <a:spcAft>
                <a:spcPts val="0"/>
              </a:spcAft>
              <a:buClr>
                <a:srgbClr val="000000"/>
              </a:buClr>
              <a:buSzPts val="600"/>
              <a:buFont typeface="Gill Sans"/>
              <a:buChar char="➔"/>
            </a:pPr>
            <a:r>
              <a:rPr b="0" i="1" lang="fi-FI" sz="600" u="none" cap="none" strike="noStrike">
                <a:solidFill>
                  <a:srgbClr val="000000"/>
                </a:solidFill>
                <a:latin typeface="Gill Sans"/>
                <a:ea typeface="Gill Sans"/>
                <a:cs typeface="Gill Sans"/>
                <a:sym typeface="Gill Sans"/>
              </a:rPr>
              <a:t>Ohjaaja kertaa läpi kuusi pelisääntöä, jotka löytyvät vasemmalta. Kerro, että pidetään mikrofonit kiinni ja kamera päällä ja kun puheenvuoro tulee, avataan mikrofoni.</a:t>
            </a:r>
            <a:endParaRPr b="0" i="1" sz="6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00"/>
              <a:buFont typeface="Arial"/>
              <a:buNone/>
            </a:pPr>
            <a:r>
              <a:t/>
            </a:r>
            <a:endParaRPr b="0" i="1" sz="600" u="none" cap="none" strike="noStrike">
              <a:solidFill>
                <a:srgbClr val="FF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00"/>
              <a:buFont typeface="Arial"/>
              <a:buNone/>
            </a:pPr>
            <a:r>
              <a:rPr b="1" i="1" lang="fi-FI" sz="600" u="none" cap="none" strike="noStrike">
                <a:solidFill>
                  <a:schemeClr val="dk1"/>
                </a:solidFill>
                <a:latin typeface="Gill Sans"/>
                <a:ea typeface="Gill Sans"/>
                <a:cs typeface="Gill Sans"/>
                <a:sym typeface="Gill Sans"/>
              </a:rPr>
              <a:t>1</a:t>
            </a:r>
            <a:r>
              <a:rPr b="0" i="1" lang="fi-FI" sz="600" u="none" cap="none" strike="noStrike">
                <a:solidFill>
                  <a:schemeClr val="dk1"/>
                </a:solidFill>
                <a:latin typeface="Gill Sans"/>
                <a:ea typeface="Gill Sans"/>
                <a:cs typeface="Gill Sans"/>
                <a:sym typeface="Gill Sans"/>
              </a:rPr>
              <a:t>. </a:t>
            </a:r>
            <a:r>
              <a:rPr i="1" lang="fi-FI" sz="600">
                <a:solidFill>
                  <a:schemeClr val="dk1"/>
                </a:solidFill>
                <a:latin typeface="Gill Sans"/>
                <a:ea typeface="Gill Sans"/>
                <a:cs typeface="Gill Sans"/>
                <a:sym typeface="Gill Sans"/>
              </a:rPr>
              <a:t>“Jokaisella on tänään mahdollisuus kertoa rauhassa omia ajatuksiaan. On tärkeää, ettemme keskeytä toisiamme, emmekä supise vierustoverin kanssa. Keskitytään tähän hetkeen ja toisiimme. Pidetään kännykät poissa.”</a:t>
            </a:r>
            <a:endParaRPr b="0" i="1" sz="600" u="none" cap="none" strike="noStrike">
              <a:solidFill>
                <a:schemeClr val="dk1"/>
              </a:solidFill>
              <a:highlight>
                <a:srgbClr val="FFFFFF"/>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00"/>
              <a:buFont typeface="Arial"/>
              <a:buNone/>
            </a:pPr>
            <a:r>
              <a:t/>
            </a:r>
            <a:endParaRPr b="0" i="1" sz="600" u="none" cap="none" strike="noStrike">
              <a:solidFill>
                <a:schemeClr val="dk1"/>
              </a:solidFill>
              <a:highlight>
                <a:srgbClr val="FFFFFF"/>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50"/>
              <a:buFont typeface="Arial"/>
              <a:buNone/>
            </a:pPr>
            <a:r>
              <a:rPr b="1" i="1" lang="fi-FI" sz="600" u="none" cap="none" strike="noStrike">
                <a:solidFill>
                  <a:schemeClr val="dk1"/>
                </a:solidFill>
                <a:latin typeface="Gill Sans"/>
                <a:ea typeface="Gill Sans"/>
                <a:cs typeface="Gill Sans"/>
                <a:sym typeface="Gill Sans"/>
              </a:rPr>
              <a:t>2</a:t>
            </a:r>
            <a:r>
              <a:rPr b="0" i="1" lang="fi-FI" sz="600" u="none" cap="none" strike="noStrike">
                <a:solidFill>
                  <a:schemeClr val="dk1"/>
                </a:solidFill>
                <a:latin typeface="Gill Sans"/>
                <a:ea typeface="Gill Sans"/>
                <a:cs typeface="Gill Sans"/>
                <a:sym typeface="Gill Sans"/>
              </a:rPr>
              <a:t>. </a:t>
            </a:r>
            <a:r>
              <a:rPr i="1" lang="fi-FI" sz="600">
                <a:solidFill>
                  <a:schemeClr val="dk1"/>
                </a:solidFill>
                <a:latin typeface="Gill Sans"/>
                <a:ea typeface="Gill Sans"/>
                <a:cs typeface="Gill Sans"/>
                <a:sym typeface="Gill Sans"/>
              </a:rPr>
              <a:t>“Jotta voimme ymmärtää käsiteltävää asiaa ja toisiamme paremmin, on hyvä kertoa omia ajatuksia sekä omista kokemuksista aiheeseen liittyen. Tämä tarkoittaa, että kerrotaan toisille esimerkiksi siitä, mitkä asiat, tapahtumat ja tilanteet ovat vaikuttaneet omiin näkemyksiin. Voit jatkaa juttua siitä, mihin edellinen jäi.”</a:t>
            </a:r>
            <a:endParaRPr i="1" sz="6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50"/>
              <a:buFont typeface="Arial"/>
              <a:buNone/>
            </a:pPr>
            <a:r>
              <a:t/>
            </a:r>
            <a:endParaRPr b="0" i="1" sz="6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50"/>
              <a:buFont typeface="Arial"/>
              <a:buNone/>
            </a:pPr>
            <a:r>
              <a:rPr b="1" i="1" lang="fi-FI" sz="600" u="none" cap="none" strike="noStrike">
                <a:solidFill>
                  <a:schemeClr val="dk1"/>
                </a:solidFill>
                <a:latin typeface="Gill Sans"/>
                <a:ea typeface="Gill Sans"/>
                <a:cs typeface="Gill Sans"/>
                <a:sym typeface="Gill Sans"/>
              </a:rPr>
              <a:t>3</a:t>
            </a:r>
            <a:r>
              <a:rPr b="0" i="1" lang="fi-FI" sz="600" u="none" cap="none" strike="noStrike">
                <a:solidFill>
                  <a:schemeClr val="dk1"/>
                </a:solidFill>
                <a:latin typeface="Gill Sans"/>
                <a:ea typeface="Gill Sans"/>
                <a:cs typeface="Gill Sans"/>
                <a:sym typeface="Gill Sans"/>
              </a:rPr>
              <a:t>.</a:t>
            </a:r>
            <a:r>
              <a:rPr i="1" lang="fi-FI" sz="600">
                <a:solidFill>
                  <a:schemeClr val="dk1"/>
                </a:solidFill>
                <a:latin typeface="Gill Sans"/>
                <a:ea typeface="Gill Sans"/>
                <a:cs typeface="Gill Sans"/>
                <a:sym typeface="Gill Sans"/>
              </a:rPr>
              <a:t> “Tänään pohdimme yhdessä tätä teemaa ja siihen liittyviä näkökulmia. Sinulla ei tarvitse olla oikeita vastauksia. Keskustelun aikana eikä sen jälkeen tarvitse olla samaa mieltä. Voit nostaa esiin asioita, jotka syystä tai toisesta ovat jääneet huomaamatta sekä kysyä suoraan toisten näkemyksiä.”</a:t>
            </a:r>
            <a:endParaRPr b="0" i="1" sz="6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50"/>
              <a:buFont typeface="Arial"/>
              <a:buNone/>
            </a:pPr>
            <a:r>
              <a:t/>
            </a:r>
            <a:endParaRPr i="1" sz="6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50"/>
              <a:buFont typeface="Arial"/>
              <a:buNone/>
            </a:pPr>
            <a:r>
              <a:rPr i="1" lang="fi-FI" sz="600">
                <a:solidFill>
                  <a:schemeClr val="dk1"/>
                </a:solidFill>
                <a:latin typeface="Gill Sans"/>
                <a:ea typeface="Gill Sans"/>
                <a:cs typeface="Gill Sans"/>
                <a:sym typeface="Gill Sans"/>
              </a:rPr>
              <a:t>4.</a:t>
            </a:r>
            <a:r>
              <a:rPr b="0" i="1" lang="fi-FI" sz="600" u="none" cap="none" strike="noStrike">
                <a:solidFill>
                  <a:schemeClr val="dk1"/>
                </a:solidFill>
                <a:latin typeface="Gill Sans"/>
                <a:ea typeface="Gill Sans"/>
                <a:cs typeface="Gill Sans"/>
                <a:sym typeface="Gill Sans"/>
              </a:rPr>
              <a:t> </a:t>
            </a:r>
            <a:r>
              <a:rPr i="1" lang="fi-FI" sz="600">
                <a:solidFill>
                  <a:schemeClr val="dk1"/>
                </a:solidFill>
                <a:latin typeface="Gill Sans"/>
                <a:ea typeface="Gill Sans"/>
                <a:cs typeface="Gill Sans"/>
                <a:sym typeface="Gill Sans"/>
              </a:rPr>
              <a:t>“Kunnioitetaan toisen ihmisarvoa. Myös heitä, jotka eivät ole tänään paikalla.  Kunnioitus ei tarkoita, että pitäisi hyväksyä syrjiviä sanoja tai tekoja. Keskustelussa ei tarvitse väitellä eikä voittaa. Pidetään keskustelu luottamuksellisena, jotta voimme puhua mahdollisimman vapaasti.”</a:t>
            </a:r>
            <a:endParaRPr i="1" sz="600">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650"/>
              <a:buFont typeface="Arial"/>
              <a:buNone/>
            </a:pPr>
            <a:r>
              <a:t/>
            </a:r>
            <a:endParaRPr b="0" i="1" sz="65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0" lang="fi-FI" sz="600" u="none" cap="none" strike="noStrike">
                <a:solidFill>
                  <a:schemeClr val="dk1"/>
                </a:solidFill>
                <a:latin typeface="Gill Sans"/>
                <a:ea typeface="Gill Sans"/>
                <a:cs typeface="Gill Sans"/>
                <a:sym typeface="Gill Sans"/>
              </a:rPr>
              <a:t>Sitoudummeko yhdessä näihin pelisääntöihin? </a:t>
            </a:r>
            <a:r>
              <a:rPr b="0" i="0" lang="fi-FI" sz="600" u="none" cap="none" strike="noStrike">
                <a:solidFill>
                  <a:schemeClr val="dk1"/>
                </a:solidFill>
                <a:latin typeface="Gill Sans"/>
                <a:ea typeface="Gill Sans"/>
                <a:cs typeface="Gill Sans"/>
                <a:sym typeface="Gill Sans"/>
              </a:rPr>
              <a:t>Hyvä, jatketaan!</a:t>
            </a:r>
            <a:endParaRPr b="0" i="0" sz="6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900"/>
              <a:buFont typeface="Arial"/>
              <a:buNone/>
            </a:pPr>
            <a:r>
              <a:t/>
            </a:r>
            <a:endParaRPr b="1" i="0" sz="600" u="none" cap="none" strike="noStrike">
              <a:solidFill>
                <a:schemeClr val="dk1"/>
              </a:solidFill>
              <a:latin typeface="Gill Sans"/>
              <a:ea typeface="Gill Sans"/>
              <a:cs typeface="Gill Sans"/>
              <a:sym typeface="Gill Sans"/>
            </a:endParaRPr>
          </a:p>
          <a:p>
            <a:pPr indent="457200" lvl="0" marL="1371600" marR="0" rtl="0" algn="just">
              <a:lnSpc>
                <a:spcPct val="115000"/>
              </a:lnSpc>
              <a:spcBef>
                <a:spcPts val="0"/>
              </a:spcBef>
              <a:spcAft>
                <a:spcPts val="0"/>
              </a:spcAft>
              <a:buClr>
                <a:srgbClr val="000000"/>
              </a:buClr>
              <a:buSzPts val="900"/>
              <a:buFont typeface="Arial"/>
              <a:buNone/>
            </a:pPr>
            <a:r>
              <a:rPr b="1" i="0" lang="fi-FI" sz="600" u="none" cap="none" strike="noStrike">
                <a:solidFill>
                  <a:schemeClr val="dk1"/>
                </a:solidFill>
                <a:latin typeface="Gill Sans"/>
                <a:ea typeface="Gill Sans"/>
                <a:cs typeface="Gill Sans"/>
                <a:sym typeface="Gill Sans"/>
              </a:rPr>
              <a:t>5 min</a:t>
            </a:r>
            <a:endParaRPr b="1" i="0" sz="6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1" i="0" sz="5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5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165100" marR="0" rtl="0" algn="just">
              <a:lnSpc>
                <a:spcPct val="100000"/>
              </a:lnSpc>
              <a:spcBef>
                <a:spcPts val="0"/>
              </a:spcBef>
              <a:spcAft>
                <a:spcPts val="0"/>
              </a:spcAft>
              <a:buClr>
                <a:srgbClr val="000000"/>
              </a:buClr>
              <a:buSzPts val="900"/>
              <a:buFont typeface="Arial"/>
              <a:buNone/>
            </a:pPr>
            <a:r>
              <a:t/>
            </a:r>
            <a:endParaRPr b="0" i="1" sz="700" u="none" cap="none" strike="noStrike">
              <a:solidFill>
                <a:schemeClr val="dk1"/>
              </a:solidFill>
              <a:latin typeface="Gill Sans"/>
              <a:ea typeface="Gill Sans"/>
              <a:cs typeface="Gill Sans"/>
              <a:sym typeface="Gill Sans"/>
            </a:endParaRPr>
          </a:p>
        </p:txBody>
      </p:sp>
      <p:pic>
        <p:nvPicPr>
          <p:cNvPr id="235" name="Google Shape;235;g61bdd4b2ff_0_523"/>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36" name="Google Shape;236;g61bdd4b2ff_0_523"/>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8c8c0b4e5f_0_0"/>
          <p:cNvSpPr txBox="1"/>
          <p:nvPr/>
        </p:nvSpPr>
        <p:spPr>
          <a:xfrm>
            <a:off x="380205" y="316544"/>
            <a:ext cx="24615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rgbClr val="FF0000"/>
                </a:solidFill>
                <a:latin typeface="Gill Sans"/>
                <a:ea typeface="Gill Sans"/>
                <a:cs typeface="Gill Sans"/>
                <a:sym typeface="Gill Sans"/>
              </a:rPr>
              <a:t>K</a:t>
            </a:r>
            <a:r>
              <a:rPr b="1" i="0" lang="fi-FI" sz="900" u="none" cap="none" strike="noStrike">
                <a:solidFill>
                  <a:srgbClr val="FF0000"/>
                </a:solidFill>
                <a:latin typeface="Gill Sans"/>
                <a:ea typeface="Gill Sans"/>
                <a:cs typeface="Gill Sans"/>
                <a:sym typeface="Gill Sans"/>
              </a:rPr>
              <a:t>eskustelukulttuuri Suomessa ja minä keskustelijana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45-60 	Yhteinen keskustelu</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43" name="Google Shape;243;g8c8c0b4e5f_0_0"/>
          <p:cNvSpPr txBox="1"/>
          <p:nvPr/>
        </p:nvSpPr>
        <p:spPr>
          <a:xfrm>
            <a:off x="2918300" y="35450"/>
            <a:ext cx="2761800" cy="27009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chemeClr val="dk1"/>
              </a:buClr>
              <a:buSzPts val="400"/>
              <a:buFont typeface="Arial"/>
              <a:buNone/>
            </a:pPr>
            <a:r>
              <a:rPr b="1" i="0" lang="fi-FI" sz="1000" u="none" cap="none" strike="noStrike">
                <a:solidFill>
                  <a:schemeClr val="dk1"/>
                </a:solidFill>
                <a:latin typeface="Gill Sans"/>
                <a:ea typeface="Gill Sans"/>
                <a:cs typeface="Gill Sans"/>
                <a:sym typeface="Gill Sans"/>
              </a:rPr>
              <a:t>Keskustelun alustus</a:t>
            </a:r>
            <a:endParaRPr b="0" i="0" sz="10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b="0" i="0" lang="fi-FI" sz="700" u="none" cap="none" strike="noStrike">
                <a:solidFill>
                  <a:srgbClr val="FF0000"/>
                </a:solidFill>
                <a:latin typeface="Gill Sans"/>
                <a:ea typeface="Gill Sans"/>
                <a:cs typeface="Gill Sans"/>
                <a:sym typeface="Gill Sans"/>
              </a:rPr>
              <a:t>Ajankohtainen uutinen, artikkeli, tilannekuva, kokemus tai tutkimus TAI VAIHTOEHTOISESTI oma pohdinta kokemuksista viime ajoilta (seuraavaa dia).</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7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FI" sz="700">
                <a:solidFill>
                  <a:schemeClr val="dk1"/>
                </a:solidFill>
                <a:latin typeface="Gill Sans"/>
                <a:ea typeface="Gill Sans"/>
                <a:cs typeface="Gill Sans"/>
                <a:sym typeface="Gill Sans"/>
              </a:rPr>
              <a:t>Tulosta seuraavan dia osallistujille alustuksena keskusteluun luettavaksi. Voit tutustua tarkemmin </a:t>
            </a:r>
            <a:r>
              <a:rPr lang="fi-FI" sz="700">
                <a:solidFill>
                  <a:schemeClr val="dk1"/>
                </a:solidFill>
                <a:latin typeface="Gill Sans"/>
                <a:ea typeface="Gill Sans"/>
                <a:cs typeface="Gill Sans"/>
                <a:sym typeface="Gill Sans"/>
              </a:rPr>
              <a:t>kyselytutkimuksen</a:t>
            </a:r>
            <a:r>
              <a:rPr lang="fi-FI" sz="700">
                <a:solidFill>
                  <a:schemeClr val="dk1"/>
                </a:solidFill>
                <a:latin typeface="Gill Sans"/>
                <a:ea typeface="Gill Sans"/>
                <a:cs typeface="Gill Sans"/>
                <a:sym typeface="Gill Sans"/>
              </a:rPr>
              <a:t> tuloksiin alla olevasta linkistä ennen dialogia.</a:t>
            </a:r>
            <a:endParaRPr sz="7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7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chemeClr val="dk1"/>
              </a:buClr>
              <a:buSzPts val="600"/>
              <a:buFont typeface="Arial"/>
              <a:buNone/>
            </a:pPr>
            <a:r>
              <a:rPr b="0" i="0" lang="fi-FI" sz="700" u="sng" cap="none" strike="noStrike">
                <a:solidFill>
                  <a:srgbClr val="0097A7"/>
                </a:solidFill>
                <a:latin typeface="Gill Sans"/>
                <a:ea typeface="Gill Sans"/>
                <a:cs typeface="Gill Sans"/>
                <a:sym typeface="Gill Sans"/>
                <a:hlinkClick r:id="rId3">
                  <a:extLst>
                    <a:ext uri="{A12FA001-AC4F-418D-AE19-62706E023703}">
                      <ahyp:hlinkClr val="tx"/>
                    </a:ext>
                  </a:extLst>
                </a:hlinkClick>
              </a:rPr>
              <a:t>https://yle.fi/aihe/s/10000630</a:t>
            </a:r>
            <a:endParaRPr b="0" i="0" sz="700" u="none" cap="none" strike="noStrike">
              <a:solidFill>
                <a:srgbClr val="000000"/>
              </a:solidFill>
              <a:latin typeface="Gill Sans"/>
              <a:ea typeface="Gill Sans"/>
              <a:cs typeface="Gill Sans"/>
              <a:sym typeface="Gill Sans"/>
            </a:endParaRPr>
          </a:p>
          <a:p>
            <a:pPr indent="457200" lvl="0" marL="1371600" marR="0" rtl="0" algn="l">
              <a:lnSpc>
                <a:spcPct val="115000"/>
              </a:lnSpc>
              <a:spcBef>
                <a:spcPts val="0"/>
              </a:spcBef>
              <a:spcAft>
                <a:spcPts val="0"/>
              </a:spcAft>
              <a:buClr>
                <a:srgbClr val="000000"/>
              </a:buClr>
              <a:buSzPts val="700"/>
              <a:buFont typeface="Arial"/>
              <a:buNone/>
            </a:pPr>
            <a:r>
              <a:t/>
            </a:r>
            <a:endParaRPr b="1" sz="700">
              <a:latin typeface="Gill Sans"/>
              <a:ea typeface="Gill Sans"/>
              <a:cs typeface="Gill Sans"/>
              <a:sym typeface="Gill Sans"/>
            </a:endParaRPr>
          </a:p>
          <a:p>
            <a:pPr indent="457200" lvl="0" marL="1371600" marR="0" rtl="0" algn="l">
              <a:lnSpc>
                <a:spcPct val="115000"/>
              </a:lnSpc>
              <a:spcBef>
                <a:spcPts val="0"/>
              </a:spcBef>
              <a:spcAft>
                <a:spcPts val="0"/>
              </a:spcAft>
              <a:buClr>
                <a:srgbClr val="000000"/>
              </a:buClr>
              <a:buSzPts val="700"/>
              <a:buFont typeface="Arial"/>
              <a:buNone/>
            </a:pPr>
            <a:r>
              <a:t/>
            </a:r>
            <a:endParaRPr b="1" sz="700">
              <a:latin typeface="Gill Sans"/>
              <a:ea typeface="Gill Sans"/>
              <a:cs typeface="Gill Sans"/>
              <a:sym typeface="Gill Sans"/>
            </a:endParaRPr>
          </a:p>
          <a:p>
            <a:pPr indent="457200" lvl="0" marL="1371600" marR="0" rtl="0" algn="l">
              <a:lnSpc>
                <a:spcPct val="115000"/>
              </a:lnSpc>
              <a:spcBef>
                <a:spcPts val="0"/>
              </a:spcBef>
              <a:spcAft>
                <a:spcPts val="0"/>
              </a:spcAft>
              <a:buClr>
                <a:srgbClr val="000000"/>
              </a:buClr>
              <a:buSzPts val="700"/>
              <a:buFont typeface="Arial"/>
              <a:buNone/>
            </a:pPr>
            <a:r>
              <a:t/>
            </a:r>
            <a:endParaRPr b="1" sz="700">
              <a:latin typeface="Gill Sans"/>
              <a:ea typeface="Gill Sans"/>
              <a:cs typeface="Gill Sans"/>
              <a:sym typeface="Gill Sans"/>
            </a:endParaRPr>
          </a:p>
          <a:p>
            <a:pPr indent="457200" lvl="0" marL="1371600" marR="0" rtl="0" algn="l">
              <a:lnSpc>
                <a:spcPct val="115000"/>
              </a:lnSpc>
              <a:spcBef>
                <a:spcPts val="0"/>
              </a:spcBef>
              <a:spcAft>
                <a:spcPts val="0"/>
              </a:spcAft>
              <a:buClr>
                <a:srgbClr val="000000"/>
              </a:buClr>
              <a:buSzPts val="700"/>
              <a:buFont typeface="Arial"/>
              <a:buNone/>
            </a:pPr>
            <a:r>
              <a:t/>
            </a:r>
            <a:endParaRPr b="1" sz="700">
              <a:latin typeface="Gill Sans"/>
              <a:ea typeface="Gill Sans"/>
              <a:cs typeface="Gill Sans"/>
              <a:sym typeface="Gill Sans"/>
            </a:endParaRPr>
          </a:p>
          <a:p>
            <a:pPr indent="457200" lvl="0" marL="1371600" marR="0" rtl="0" algn="l">
              <a:lnSpc>
                <a:spcPct val="115000"/>
              </a:lnSpc>
              <a:spcBef>
                <a:spcPts val="0"/>
              </a:spcBef>
              <a:spcAft>
                <a:spcPts val="0"/>
              </a:spcAft>
              <a:buClr>
                <a:srgbClr val="000000"/>
              </a:buClr>
              <a:buSzPts val="700"/>
              <a:buFont typeface="Arial"/>
              <a:buNone/>
            </a:pPr>
            <a:r>
              <a:rPr b="1" i="0" lang="fi-FI" sz="700" u="none" cap="none" strike="noStrike">
                <a:solidFill>
                  <a:srgbClr val="000000"/>
                </a:solidFill>
                <a:latin typeface="Gill Sans"/>
                <a:ea typeface="Gill Sans"/>
                <a:cs typeface="Gill Sans"/>
                <a:sym typeface="Gill Sans"/>
              </a:rPr>
              <a:t>5 min</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700" u="none" cap="none" strike="noStrike">
              <a:solidFill>
                <a:srgbClr val="000000"/>
              </a:solidFill>
              <a:latin typeface="Calibri"/>
              <a:ea typeface="Calibri"/>
              <a:cs typeface="Calibri"/>
              <a:sym typeface="Calibri"/>
            </a:endParaRPr>
          </a:p>
        </p:txBody>
      </p:sp>
      <p:pic>
        <p:nvPicPr>
          <p:cNvPr id="244" name="Google Shape;244;g8c8c0b4e5f_0_0"/>
          <p:cNvPicPr preferRelativeResize="0"/>
          <p:nvPr/>
        </p:nvPicPr>
        <p:blipFill rotWithShape="1">
          <a:blip r:embed="rId4">
            <a:alphaModFix/>
          </a:blip>
          <a:srcRect b="0" l="0" r="0" t="0"/>
          <a:stretch/>
        </p:blipFill>
        <p:spPr>
          <a:xfrm>
            <a:off x="2366399" y="2909051"/>
            <a:ext cx="1027202" cy="237050"/>
          </a:xfrm>
          <a:prstGeom prst="rect">
            <a:avLst/>
          </a:prstGeom>
          <a:noFill/>
          <a:ln>
            <a:noFill/>
          </a:ln>
        </p:spPr>
      </p:pic>
      <p:cxnSp>
        <p:nvCxnSpPr>
          <p:cNvPr id="245" name="Google Shape;245;g8c8c0b4e5f_0_0"/>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g36899f61207_0_1"/>
          <p:cNvSpPr/>
          <p:nvPr/>
        </p:nvSpPr>
        <p:spPr>
          <a:xfrm>
            <a:off x="348297" y="2538603"/>
            <a:ext cx="4834800" cy="351000"/>
          </a:xfrm>
          <a:prstGeom prst="rect">
            <a:avLst/>
          </a:prstGeom>
          <a:noFill/>
          <a:ln>
            <a:noFill/>
          </a:ln>
        </p:spPr>
        <p:txBody>
          <a:bodyPr anchorCtr="0" anchor="t" bIns="21850" lIns="43700" spcFirstLastPara="1" rIns="43700" wrap="square" tIns="21850">
            <a:noAutofit/>
          </a:bodyPr>
          <a:lstStyle/>
          <a:p>
            <a:pPr indent="0" lvl="0" marL="0" marR="0" rtl="0" algn="ctr">
              <a:lnSpc>
                <a:spcPct val="140000"/>
              </a:lnSpc>
              <a:spcBef>
                <a:spcPts val="0"/>
              </a:spcBef>
              <a:spcAft>
                <a:spcPts val="0"/>
              </a:spcAft>
              <a:buClr>
                <a:srgbClr val="000000"/>
              </a:buClr>
              <a:buSzPts val="600"/>
              <a:buFont typeface="Arial"/>
              <a:buNone/>
            </a:pPr>
            <a:r>
              <a:rPr b="0" i="0" lang="fi-FI" sz="800" u="none" cap="none" strike="noStrike">
                <a:solidFill>
                  <a:schemeClr val="lt1"/>
                </a:solidFill>
                <a:latin typeface="Gill Sans"/>
                <a:ea typeface="Gill Sans"/>
                <a:cs typeface="Gill Sans"/>
                <a:sym typeface="Gill Sans"/>
              </a:rPr>
              <a:t>Hyvin sanottu / Yle ja Erätauko-säätiö 2024</a:t>
            </a:r>
            <a:endParaRPr b="0" i="0" sz="800" u="none" cap="none" strike="noStrike">
              <a:solidFill>
                <a:schemeClr val="lt1"/>
              </a:solidFill>
              <a:latin typeface="Gill Sans"/>
              <a:ea typeface="Gill Sans"/>
              <a:cs typeface="Gill Sans"/>
              <a:sym typeface="Gill Sans"/>
            </a:endParaRPr>
          </a:p>
          <a:p>
            <a:pPr indent="0" lvl="0" marL="0" marR="0" rtl="0" algn="ctr">
              <a:lnSpc>
                <a:spcPct val="140000"/>
              </a:lnSpc>
              <a:spcBef>
                <a:spcPts val="0"/>
              </a:spcBef>
              <a:spcAft>
                <a:spcPts val="0"/>
              </a:spcAft>
              <a:buClr>
                <a:srgbClr val="000000"/>
              </a:buClr>
              <a:buSzPts val="600"/>
              <a:buFont typeface="Arial"/>
              <a:buNone/>
            </a:pPr>
            <a:r>
              <a:rPr b="0" i="0" lang="fi-FI" sz="800" u="none" cap="none" strike="noStrike">
                <a:solidFill>
                  <a:schemeClr val="lt1"/>
                </a:solidFill>
                <a:latin typeface="Gill Sans"/>
                <a:ea typeface="Gill Sans"/>
                <a:cs typeface="Gill Sans"/>
                <a:sym typeface="Gill Sans"/>
              </a:rPr>
              <a:t>https://yle.fi/aihe/s/10000630</a:t>
            </a:r>
            <a:endParaRPr b="0" i="0" sz="800" u="none" cap="none" strike="noStrike">
              <a:solidFill>
                <a:schemeClr val="lt1"/>
              </a:solidFill>
              <a:latin typeface="Gill Sans"/>
              <a:ea typeface="Gill Sans"/>
              <a:cs typeface="Gill Sans"/>
              <a:sym typeface="Gill Sans"/>
            </a:endParaRPr>
          </a:p>
        </p:txBody>
      </p:sp>
      <p:sp>
        <p:nvSpPr>
          <p:cNvPr id="251" name="Google Shape;251;g36899f61207_0_1"/>
          <p:cNvSpPr txBox="1"/>
          <p:nvPr/>
        </p:nvSpPr>
        <p:spPr>
          <a:xfrm>
            <a:off x="792200" y="789361"/>
            <a:ext cx="4677900" cy="1635900"/>
          </a:xfrm>
          <a:prstGeom prst="rect">
            <a:avLst/>
          </a:prstGeom>
          <a:noFill/>
          <a:ln>
            <a:noFill/>
          </a:ln>
        </p:spPr>
        <p:txBody>
          <a:bodyPr anchorCtr="0" anchor="t" bIns="21850" lIns="43700" spcFirstLastPara="1" rIns="43700" wrap="square" tIns="21850">
            <a:normAutofit fontScale="85000" lnSpcReduction="20000"/>
          </a:bodyPr>
          <a:lstStyle/>
          <a:p>
            <a:pPr indent="0" lvl="0" marL="0" marR="0" rtl="0" algn="l">
              <a:lnSpc>
                <a:spcPct val="100000"/>
              </a:lnSpc>
              <a:spcBef>
                <a:spcPts val="0"/>
              </a:spcBef>
              <a:spcAft>
                <a:spcPts val="0"/>
              </a:spcAft>
              <a:buClr>
                <a:srgbClr val="000000"/>
              </a:buClr>
              <a:buSzPct val="64706"/>
              <a:buFont typeface="Arial"/>
              <a:buNone/>
            </a:pPr>
            <a:r>
              <a:rPr lang="fi-FI" sz="1700">
                <a:solidFill>
                  <a:srgbClr val="29235C"/>
                </a:solidFill>
                <a:latin typeface="Gill Sans"/>
                <a:ea typeface="Gill Sans"/>
                <a:cs typeface="Gill Sans"/>
                <a:sym typeface="Gill Sans"/>
              </a:rPr>
              <a:t>67 </a:t>
            </a:r>
            <a:r>
              <a:rPr b="0" i="0" lang="fi-FI" sz="1700" u="none" cap="none" strike="noStrike">
                <a:solidFill>
                  <a:srgbClr val="29235C"/>
                </a:solidFill>
                <a:latin typeface="Gill Sans"/>
                <a:ea typeface="Gill Sans"/>
                <a:cs typeface="Gill Sans"/>
                <a:sym typeface="Gill Sans"/>
              </a:rPr>
              <a:t>% 	</a:t>
            </a:r>
            <a:r>
              <a:rPr b="0" i="0" lang="fi-FI" sz="1100" u="none" cap="none" strike="noStrike">
                <a:solidFill>
                  <a:srgbClr val="29235C"/>
                </a:solidFill>
                <a:latin typeface="Gill Sans"/>
                <a:ea typeface="Gill Sans"/>
                <a:cs typeface="Gill Sans"/>
                <a:sym typeface="Gill Sans"/>
              </a:rPr>
              <a:t>kokee keskustelukulttuurin huonontuneen</a:t>
            </a:r>
            <a:endParaRPr b="0" i="0" sz="1100" u="none" cap="none" strike="noStrike">
              <a:solidFill>
                <a:srgbClr val="29235C"/>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100000"/>
              <a:buFont typeface="Arial"/>
              <a:buNone/>
            </a:pPr>
            <a:r>
              <a:t/>
            </a:r>
            <a:endParaRPr b="0" i="0" sz="1100" u="none" cap="none" strike="noStrike">
              <a:solidFill>
                <a:srgbClr val="29235C"/>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64706"/>
              <a:buFont typeface="Arial"/>
              <a:buNone/>
            </a:pPr>
            <a:r>
              <a:rPr b="0" i="0" lang="fi-FI" sz="1700" u="none" cap="none" strike="noStrike">
                <a:solidFill>
                  <a:srgbClr val="29235C"/>
                </a:solidFill>
                <a:latin typeface="Gill Sans"/>
                <a:ea typeface="Gill Sans"/>
                <a:cs typeface="Gill Sans"/>
                <a:sym typeface="Gill Sans"/>
              </a:rPr>
              <a:t>2</a:t>
            </a:r>
            <a:r>
              <a:rPr lang="fi-FI" sz="1700">
                <a:solidFill>
                  <a:srgbClr val="29235C"/>
                </a:solidFill>
                <a:latin typeface="Gill Sans"/>
                <a:ea typeface="Gill Sans"/>
                <a:cs typeface="Gill Sans"/>
                <a:sym typeface="Gill Sans"/>
              </a:rPr>
              <a:t>5 </a:t>
            </a:r>
            <a:r>
              <a:rPr b="0" i="0" lang="fi-FI" sz="1700" u="none" cap="none" strike="noStrike">
                <a:solidFill>
                  <a:srgbClr val="29235C"/>
                </a:solidFill>
                <a:latin typeface="Gill Sans"/>
                <a:ea typeface="Gill Sans"/>
                <a:cs typeface="Gill Sans"/>
                <a:sym typeface="Gill Sans"/>
              </a:rPr>
              <a:t>%</a:t>
            </a:r>
            <a:r>
              <a:rPr b="0" i="0" lang="fi-FI" sz="1800" u="none" cap="none" strike="noStrike">
                <a:solidFill>
                  <a:srgbClr val="29235C"/>
                </a:solidFill>
                <a:latin typeface="Gill Sans"/>
                <a:ea typeface="Gill Sans"/>
                <a:cs typeface="Gill Sans"/>
                <a:sym typeface="Gill Sans"/>
              </a:rPr>
              <a:t> 	</a:t>
            </a:r>
            <a:r>
              <a:rPr b="0" i="0" lang="fi-FI" sz="1100" u="none" cap="none" strike="noStrike">
                <a:solidFill>
                  <a:srgbClr val="29235C"/>
                </a:solidFill>
                <a:latin typeface="Gill Sans"/>
                <a:ea typeface="Gill Sans"/>
                <a:cs typeface="Gill Sans"/>
                <a:sym typeface="Gill Sans"/>
              </a:rPr>
              <a:t>ei halua osallistua yhteiskunnalliseen keskusteluun, sillä pelkää muiden reaktioita</a:t>
            </a:r>
            <a:endParaRPr b="0" i="0" sz="1100" u="none" cap="none" strike="noStrike">
              <a:solidFill>
                <a:srgbClr val="29235C"/>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100000"/>
              <a:buFont typeface="Arial"/>
              <a:buNone/>
            </a:pPr>
            <a:r>
              <a:t/>
            </a:r>
            <a:endParaRPr b="0" i="0" sz="1100" u="none" cap="none" strike="noStrike">
              <a:solidFill>
                <a:srgbClr val="29235C"/>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68750"/>
              <a:buFont typeface="Arial"/>
              <a:buNone/>
            </a:pPr>
            <a:r>
              <a:rPr b="0" i="0" lang="fi-FI" sz="1600" u="none" cap="none" strike="noStrike">
                <a:solidFill>
                  <a:srgbClr val="29235C"/>
                </a:solidFill>
                <a:latin typeface="Gill Sans"/>
                <a:ea typeface="Gill Sans"/>
                <a:cs typeface="Gill Sans"/>
                <a:sym typeface="Gill Sans"/>
              </a:rPr>
              <a:t>8</a:t>
            </a:r>
            <a:r>
              <a:rPr lang="fi-FI" sz="1600">
                <a:solidFill>
                  <a:srgbClr val="29235C"/>
                </a:solidFill>
                <a:latin typeface="Gill Sans"/>
                <a:ea typeface="Gill Sans"/>
                <a:cs typeface="Gill Sans"/>
                <a:sym typeface="Gill Sans"/>
              </a:rPr>
              <a:t>5 </a:t>
            </a:r>
            <a:r>
              <a:rPr b="0" i="0" lang="fi-FI" sz="1600" u="none" cap="none" strike="noStrike">
                <a:solidFill>
                  <a:srgbClr val="29235C"/>
                </a:solidFill>
                <a:latin typeface="Gill Sans"/>
                <a:ea typeface="Gill Sans"/>
                <a:cs typeface="Gill Sans"/>
                <a:sym typeface="Gill Sans"/>
              </a:rPr>
              <a:t>%</a:t>
            </a:r>
            <a:r>
              <a:rPr b="0" i="0" lang="fi-FI" sz="1100" u="none" cap="none" strike="noStrike">
                <a:solidFill>
                  <a:srgbClr val="29235C"/>
                </a:solidFill>
                <a:latin typeface="Gill Sans"/>
                <a:ea typeface="Gill Sans"/>
                <a:cs typeface="Gill Sans"/>
                <a:sym typeface="Gill Sans"/>
              </a:rPr>
              <a:t> 	kaipaa lisää kunnioitusta median ja somen keskusteluihin</a:t>
            </a:r>
            <a:endParaRPr b="0" i="0" sz="1100" u="none" cap="none" strike="noStrike">
              <a:solidFill>
                <a:srgbClr val="29235C"/>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100000"/>
              <a:buFont typeface="Arial"/>
              <a:buNone/>
            </a:pPr>
            <a:r>
              <a:t/>
            </a:r>
            <a:endParaRPr b="0" i="0" sz="1100" u="none" cap="none" strike="noStrike">
              <a:solidFill>
                <a:srgbClr val="29235C"/>
              </a:solidFill>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64706"/>
              <a:buFont typeface="Arial"/>
              <a:buNone/>
            </a:pPr>
            <a:r>
              <a:rPr lang="fi-FI" sz="1700">
                <a:solidFill>
                  <a:srgbClr val="29235C"/>
                </a:solidFill>
                <a:highlight>
                  <a:srgbClr val="FFFFFF"/>
                </a:highlight>
                <a:latin typeface="Gill Sans"/>
                <a:ea typeface="Gill Sans"/>
                <a:cs typeface="Gill Sans"/>
                <a:sym typeface="Gill Sans"/>
              </a:rPr>
              <a:t>76 </a:t>
            </a:r>
            <a:r>
              <a:rPr b="0" i="0" lang="fi-FI" sz="1700" u="none" cap="none" strike="noStrike">
                <a:solidFill>
                  <a:srgbClr val="29235C"/>
                </a:solidFill>
                <a:highlight>
                  <a:srgbClr val="FFFFFF"/>
                </a:highlight>
                <a:latin typeface="Gill Sans"/>
                <a:ea typeface="Gill Sans"/>
                <a:cs typeface="Gill Sans"/>
                <a:sym typeface="Gill Sans"/>
              </a:rPr>
              <a:t>% </a:t>
            </a:r>
            <a:r>
              <a:rPr b="0" i="0" lang="fi-FI" sz="1800" u="none" cap="none" strike="noStrike">
                <a:solidFill>
                  <a:srgbClr val="29235C"/>
                </a:solidFill>
                <a:highlight>
                  <a:srgbClr val="FFFFFF"/>
                </a:highlight>
                <a:latin typeface="Gill Sans"/>
                <a:ea typeface="Gill Sans"/>
                <a:cs typeface="Gill Sans"/>
                <a:sym typeface="Gill Sans"/>
              </a:rPr>
              <a:t>	</a:t>
            </a:r>
            <a:r>
              <a:rPr b="0" i="0" lang="fi-FI" sz="1100" u="none" cap="none" strike="noStrike">
                <a:solidFill>
                  <a:srgbClr val="29235C"/>
                </a:solidFill>
                <a:highlight>
                  <a:srgbClr val="FFFFFF"/>
                </a:highlight>
                <a:latin typeface="Gill Sans"/>
                <a:ea typeface="Gill Sans"/>
                <a:cs typeface="Gill Sans"/>
                <a:sym typeface="Gill Sans"/>
              </a:rPr>
              <a:t>nauttii syvällisistä keskusteluista</a:t>
            </a:r>
            <a:endParaRPr b="0" i="0" sz="1100" u="none" cap="none" strike="noStrike">
              <a:solidFill>
                <a:srgbClr val="29235C"/>
              </a:solidFill>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100000"/>
              <a:buFont typeface="Arial"/>
              <a:buNone/>
            </a:pPr>
            <a:r>
              <a:t/>
            </a:r>
            <a:endParaRPr b="0" i="0" sz="1100" u="none" cap="none" strike="noStrike">
              <a:solidFill>
                <a:srgbClr val="29235C"/>
              </a:solidFill>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64706"/>
              <a:buFont typeface="Arial"/>
              <a:buNone/>
            </a:pPr>
            <a:r>
              <a:rPr lang="fi-FI" sz="1700">
                <a:solidFill>
                  <a:srgbClr val="29235C"/>
                </a:solidFill>
                <a:highlight>
                  <a:srgbClr val="FFFFFF"/>
                </a:highlight>
                <a:latin typeface="Gill Sans"/>
                <a:ea typeface="Gill Sans"/>
                <a:cs typeface="Gill Sans"/>
                <a:sym typeface="Gill Sans"/>
              </a:rPr>
              <a:t>63 </a:t>
            </a:r>
            <a:r>
              <a:rPr b="0" i="0" lang="fi-FI" sz="1700" u="none" cap="none" strike="noStrike">
                <a:solidFill>
                  <a:srgbClr val="29235C"/>
                </a:solidFill>
                <a:highlight>
                  <a:srgbClr val="FFFFFF"/>
                </a:highlight>
                <a:latin typeface="Gill Sans"/>
                <a:ea typeface="Gill Sans"/>
                <a:cs typeface="Gill Sans"/>
                <a:sym typeface="Gill Sans"/>
              </a:rPr>
              <a:t>% </a:t>
            </a:r>
            <a:r>
              <a:rPr b="0" i="0" lang="fi-FI" sz="1100" u="none" cap="none" strike="noStrike">
                <a:solidFill>
                  <a:srgbClr val="29235C"/>
                </a:solidFill>
                <a:highlight>
                  <a:srgbClr val="FFFFFF"/>
                </a:highlight>
                <a:latin typeface="Gill Sans"/>
                <a:ea typeface="Gill Sans"/>
                <a:cs typeface="Gill Sans"/>
                <a:sym typeface="Gill Sans"/>
              </a:rPr>
              <a:t>	kaipaa lisää mahdollisuuksia käydä rauhallista keskustelua</a:t>
            </a:r>
            <a:endParaRPr b="0" i="0" sz="1100" u="none" cap="none" strike="noStrike">
              <a:solidFill>
                <a:srgbClr val="29235C"/>
              </a:solidFill>
              <a:highlight>
                <a:srgbClr val="FFFFFF"/>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ct val="100000"/>
              <a:buFont typeface="Arial"/>
              <a:buNone/>
            </a:pPr>
            <a:r>
              <a:t/>
            </a:r>
            <a:endParaRPr b="0" i="0" sz="1100" u="none" cap="none" strike="noStrike">
              <a:solidFill>
                <a:srgbClr val="29235C"/>
              </a:solidFill>
              <a:highlight>
                <a:srgbClr val="FFFFFF"/>
              </a:highlight>
              <a:latin typeface="Gill Sans"/>
              <a:ea typeface="Gill Sans"/>
              <a:cs typeface="Gill Sans"/>
              <a:sym typeface="Gill Sans"/>
            </a:endParaRPr>
          </a:p>
        </p:txBody>
      </p:sp>
      <p:sp>
        <p:nvSpPr>
          <p:cNvPr id="252" name="Google Shape;252;g36899f61207_0_1"/>
          <p:cNvSpPr txBox="1"/>
          <p:nvPr/>
        </p:nvSpPr>
        <p:spPr>
          <a:xfrm>
            <a:off x="756205" y="102557"/>
            <a:ext cx="4751100" cy="567600"/>
          </a:xfrm>
          <a:prstGeom prst="rect">
            <a:avLst/>
          </a:prstGeom>
          <a:noFill/>
          <a:ln>
            <a:noFill/>
          </a:ln>
        </p:spPr>
        <p:txBody>
          <a:bodyPr anchorCtr="0" anchor="t" bIns="21850" lIns="43700" spcFirstLastPara="1" rIns="43700" wrap="square" tIns="21850">
            <a:spAutoFit/>
          </a:bodyPr>
          <a:lstStyle/>
          <a:p>
            <a:pPr indent="0" lvl="0" marL="0" marR="0" rtl="0" algn="l">
              <a:lnSpc>
                <a:spcPct val="100000"/>
              </a:lnSpc>
              <a:spcBef>
                <a:spcPts val="0"/>
              </a:spcBef>
              <a:spcAft>
                <a:spcPts val="0"/>
              </a:spcAft>
              <a:buClr>
                <a:srgbClr val="000000"/>
              </a:buClr>
              <a:buSzPts val="1700"/>
              <a:buFont typeface="Arial"/>
              <a:buNone/>
            </a:pPr>
            <a:r>
              <a:rPr b="1" i="0" lang="fi-FI" sz="1700" u="none" cap="none" strike="noStrike">
                <a:solidFill>
                  <a:srgbClr val="29235C"/>
                </a:solidFill>
                <a:latin typeface="Gill Sans"/>
                <a:ea typeface="Gill Sans"/>
                <a:cs typeface="Gill Sans"/>
                <a:sym typeface="Gill Sans"/>
              </a:rPr>
              <a:t>Mitä suomalaiset ajattelevat kotimaan keskustelukulttuurista?</a:t>
            </a:r>
            <a:endParaRPr b="1" i="0" sz="600" u="none" cap="none" strike="noStrike">
              <a:solidFill>
                <a:srgbClr val="29235C"/>
              </a:solidFill>
              <a:latin typeface="Gill Sans"/>
              <a:ea typeface="Gill Sans"/>
              <a:cs typeface="Gill Sans"/>
              <a:sym typeface="Gill Sans"/>
            </a:endParaRPr>
          </a:p>
        </p:txBody>
      </p:sp>
      <p:pic>
        <p:nvPicPr>
          <p:cNvPr id="253" name="Google Shape;253;g36899f61207_0_1"/>
          <p:cNvPicPr preferRelativeResize="0"/>
          <p:nvPr/>
        </p:nvPicPr>
        <p:blipFill rotWithShape="1">
          <a:blip r:embed="rId3">
            <a:alphaModFix/>
          </a:blip>
          <a:srcRect b="0" l="0" r="0" t="0"/>
          <a:stretch/>
        </p:blipFill>
        <p:spPr>
          <a:xfrm>
            <a:off x="4993595" y="1463857"/>
            <a:ext cx="408603" cy="817196"/>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1">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g12445fd9bea_0_8"/>
          <p:cNvSpPr txBox="1"/>
          <p:nvPr/>
        </p:nvSpPr>
        <p:spPr>
          <a:xfrm>
            <a:off x="380205" y="316544"/>
            <a:ext cx="24615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lang="fi-FI" sz="900">
                <a:solidFill>
                  <a:srgbClr val="FF0000"/>
                </a:solidFill>
                <a:latin typeface="Gill Sans"/>
                <a:ea typeface="Gill Sans"/>
                <a:cs typeface="Gill Sans"/>
                <a:sym typeface="Gill Sans"/>
              </a:rPr>
              <a:t>Keskustelukulttuuri Suomessa ja minä keskustelijana</a:t>
            </a:r>
            <a:endParaRPr b="1" sz="9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1" sz="900">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45-60 	Yhteinen keskustelu</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60" name="Google Shape;260;g12445fd9bea_0_8"/>
          <p:cNvSpPr txBox="1"/>
          <p:nvPr/>
        </p:nvSpPr>
        <p:spPr>
          <a:xfrm>
            <a:off x="3134711" y="208140"/>
            <a:ext cx="2461500" cy="2700900"/>
          </a:xfrm>
          <a:prstGeom prst="rect">
            <a:avLst/>
          </a:prstGeom>
          <a:noFill/>
          <a:ln>
            <a:noFill/>
          </a:ln>
        </p:spPr>
        <p:txBody>
          <a:bodyPr anchorCtr="0" anchor="t" bIns="32450" lIns="32450" spcFirstLastPara="1" rIns="32450" wrap="square" tIns="32450">
            <a:noAutofit/>
          </a:bodyPr>
          <a:lstStyle/>
          <a:p>
            <a:pPr indent="0" lvl="0" marL="0" marR="0" rtl="0" algn="ctr">
              <a:lnSpc>
                <a:spcPct val="115000"/>
              </a:lnSpc>
              <a:spcBef>
                <a:spcPts val="0"/>
              </a:spcBef>
              <a:spcAft>
                <a:spcPts val="0"/>
              </a:spcAft>
              <a:buClr>
                <a:srgbClr val="000000"/>
              </a:buClr>
              <a:buSzPts val="700"/>
              <a:buFont typeface="Arial"/>
              <a:buNone/>
            </a:pPr>
            <a:r>
              <a:rPr b="1" i="0" lang="fi-FI" sz="900" u="none" cap="none" strike="noStrike">
                <a:solidFill>
                  <a:schemeClr val="dk1"/>
                </a:solidFill>
                <a:latin typeface="Gill Sans"/>
                <a:ea typeface="Gill Sans"/>
                <a:cs typeface="Gill Sans"/>
                <a:sym typeface="Gill Sans"/>
              </a:rPr>
              <a:t>Keskustelun aloitus</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rPr b="0" i="0" lang="fi-FI" sz="700" u="none" cap="none" strike="noStrike">
                <a:solidFill>
                  <a:schemeClr val="dk1"/>
                </a:solidFill>
                <a:latin typeface="Gill Sans"/>
                <a:ea typeface="Gill Sans"/>
                <a:cs typeface="Gill Sans"/>
                <a:sym typeface="Gill Sans"/>
              </a:rPr>
              <a:t>Ota nyt hetki aikaa itsellesi. Kirjaa </a:t>
            </a:r>
            <a:r>
              <a:rPr lang="fi-FI" sz="700">
                <a:solidFill>
                  <a:schemeClr val="dk1"/>
                </a:solidFill>
                <a:latin typeface="Gill Sans"/>
                <a:ea typeface="Gill Sans"/>
                <a:cs typeface="Gill Sans"/>
                <a:sym typeface="Gill Sans"/>
              </a:rPr>
              <a:t>ylös</a:t>
            </a:r>
            <a:r>
              <a:rPr b="0" i="0" lang="fi-FI" sz="700" u="none" cap="none" strike="noStrike">
                <a:solidFill>
                  <a:schemeClr val="dk1"/>
                </a:solidFill>
                <a:latin typeface="Gill Sans"/>
                <a:ea typeface="Gill Sans"/>
                <a:cs typeface="Gill Sans"/>
                <a:sym typeface="Gill Sans"/>
              </a:rPr>
              <a:t>, mitä kokemuksia tai ajatuksia alustus sinussa herätti.</a:t>
            </a:r>
            <a:endParaRPr b="0" i="0" sz="12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Keskustele tämän jälkeen parisi kanssa mitä kokemuksia tai ajatuksia alustus sinussa herätti.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Tähän on aikaa noin viisi minuuttia.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Voitte aloittaa…</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 Nyt on aika lopettaa.</a:t>
            </a:r>
            <a:r>
              <a:rPr b="0" i="0" lang="fi-FI" sz="900" u="none" cap="none" strike="noStrike">
                <a:solidFill>
                  <a:schemeClr val="dk1"/>
                </a:solidFill>
                <a:latin typeface="Gill Sans"/>
                <a:ea typeface="Gill Sans"/>
                <a:cs typeface="Gill Sans"/>
                <a:sym typeface="Gill Sans"/>
              </a:rPr>
              <a:t>	</a:t>
            </a:r>
            <a:r>
              <a:rPr b="1" i="0" lang="fi-FI" sz="900" u="none" cap="none" strike="noStrike">
                <a:solidFill>
                  <a:schemeClr val="dk1"/>
                </a:solidFill>
                <a:latin typeface="Gill Sans"/>
                <a:ea typeface="Gill Sans"/>
                <a:cs typeface="Gill Sans"/>
                <a:sym typeface="Gill Sans"/>
              </a:rPr>
              <a:t>	</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i="0" sz="700" u="none" cap="none" strike="noStrike">
              <a:solidFill>
                <a:srgbClr val="000000"/>
              </a:solidFill>
              <a:latin typeface="Gill Sans"/>
              <a:ea typeface="Gill Sans"/>
              <a:cs typeface="Gill Sans"/>
              <a:sym typeface="Gill Sans"/>
            </a:endParaRPr>
          </a:p>
          <a:p>
            <a:pPr indent="0" lvl="0" marL="1828800" marR="0" rtl="0" algn="l">
              <a:lnSpc>
                <a:spcPct val="115000"/>
              </a:lnSpc>
              <a:spcBef>
                <a:spcPts val="0"/>
              </a:spcBef>
              <a:spcAft>
                <a:spcPts val="0"/>
              </a:spcAft>
              <a:buClr>
                <a:srgbClr val="000000"/>
              </a:buClr>
              <a:buSzPts val="700"/>
              <a:buFont typeface="Arial"/>
              <a:buNone/>
            </a:pPr>
            <a:r>
              <a:rPr b="1" i="0" lang="fi-FI" sz="700" u="none" cap="none" strike="noStrike">
                <a:solidFill>
                  <a:srgbClr val="000000"/>
                </a:solidFill>
                <a:latin typeface="Gill Sans"/>
                <a:ea typeface="Gill Sans"/>
                <a:cs typeface="Gill Sans"/>
                <a:sym typeface="Gill Sans"/>
              </a:rPr>
              <a:t>5 min</a:t>
            </a:r>
            <a:endParaRPr b="1"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6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500" u="none" cap="none" strike="noStrike">
              <a:solidFill>
                <a:srgbClr val="000000"/>
              </a:solidFill>
              <a:latin typeface="Calibri"/>
              <a:ea typeface="Calibri"/>
              <a:cs typeface="Calibri"/>
              <a:sym typeface="Calibri"/>
            </a:endParaRPr>
          </a:p>
        </p:txBody>
      </p:sp>
      <p:pic>
        <p:nvPicPr>
          <p:cNvPr id="261" name="Google Shape;261;g12445fd9bea_0_8"/>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62" name="Google Shape;262;g12445fd9bea_0_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g8c8c0b4e5f_0_18"/>
          <p:cNvSpPr txBox="1"/>
          <p:nvPr/>
        </p:nvSpPr>
        <p:spPr>
          <a:xfrm>
            <a:off x="301025" y="193975"/>
            <a:ext cx="2403000" cy="2382600"/>
          </a:xfrm>
          <a:prstGeom prst="rect">
            <a:avLst/>
          </a:prstGeom>
          <a:noFill/>
          <a:ln>
            <a:noFill/>
          </a:ln>
        </p:spPr>
        <p:txBody>
          <a:bodyPr anchorCtr="0" anchor="t" bIns="32450" lIns="32450" spcFirstLastPara="1" rIns="32450" wrap="square" tIns="32450">
            <a:no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rgbClr val="FF0000"/>
                </a:solidFill>
                <a:latin typeface="Gill Sans"/>
                <a:ea typeface="Gill Sans"/>
                <a:cs typeface="Gill Sans"/>
                <a:sym typeface="Gill Sans"/>
              </a:rPr>
              <a:t>Suomalainen keskustelukulttuuri ja minä keskustelijana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45-60 	Yhteinen keskustelu</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Yhteensä 75-90 min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1"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Voit kirjoittaa itsellesi osallistujien nimet ylös ja merkata nimen kohdalle viivan aina, kun henkilö on käyttänyt puheenvuoron. Näin pidät yksinkertaista tilastoa siitä, ketkä kaikki käyttävät puheenvuoroja ja </a:t>
            </a:r>
            <a:r>
              <a:rPr i="1" lang="fi-FI" sz="600">
                <a:solidFill>
                  <a:schemeClr val="dk1"/>
                </a:solidFill>
                <a:latin typeface="Gill Sans"/>
                <a:ea typeface="Gill Sans"/>
                <a:cs typeface="Gill Sans"/>
                <a:sym typeface="Gill Sans"/>
              </a:rPr>
              <a:t>voit rohkaista hiljaisempia puhumaan.</a:t>
            </a:r>
            <a:endParaRPr b="0" i="1" sz="6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p:txBody>
      </p:sp>
      <p:sp>
        <p:nvSpPr>
          <p:cNvPr id="269" name="Google Shape;269;g8c8c0b4e5f_0_18"/>
          <p:cNvSpPr txBox="1"/>
          <p:nvPr/>
        </p:nvSpPr>
        <p:spPr>
          <a:xfrm>
            <a:off x="3145475" y="193975"/>
            <a:ext cx="2463000" cy="29526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chemeClr val="dk1"/>
              </a:buClr>
              <a:buSzPts val="900"/>
              <a:buFont typeface="Arial"/>
              <a:buNone/>
            </a:pPr>
            <a:r>
              <a:rPr b="1" i="0" lang="fi-FI" sz="900" u="none" cap="none" strike="noStrike">
                <a:solidFill>
                  <a:schemeClr val="dk1"/>
                </a:solidFill>
                <a:latin typeface="Gill Sans"/>
                <a:ea typeface="Gill Sans"/>
                <a:cs typeface="Gill Sans"/>
                <a:sym typeface="Gill Sans"/>
              </a:rPr>
              <a:t>Yhteinen keskustelu</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Nyt olisi kiva kuulla lyhyesti, että mistä juttelitte / mitä ajatuksia heräsi. Pidetään omat puheenvuorot tiiviinä, jotta meillä kaikilla on mahdollisuus osallistua keskusteluun.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Kuka haluaisi aloittaa ja kertoa siitä, mitä jaoitte?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..Entä mitä muita kokemuksia nousi esiin? Oliko samanlaisia vai erilaisia kokemuksia?</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133350" lvl="0" marL="165100" marR="0" rtl="0" algn="l">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Voit kysyä suoraan joltakulta, jos keskustelua on vaikeaa saada käyntiin</a:t>
            </a:r>
            <a:endParaRPr b="0" i="1" sz="700" u="none" cap="none" strike="noStrike">
              <a:solidFill>
                <a:schemeClr val="dk1"/>
              </a:solidFill>
              <a:latin typeface="Gill Sans"/>
              <a:ea typeface="Gill Sans"/>
              <a:cs typeface="Gill Sans"/>
              <a:sym typeface="Gill Sans"/>
            </a:endParaRPr>
          </a:p>
          <a:p>
            <a:pPr indent="-133350" lvl="0" marL="165100" marR="0" rtl="0" algn="l">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Kysy tässä vaiheessa kaikilta jokin ajatus, vaikka he eivät itse pyytäisi puheenvuoroa.</a:t>
            </a:r>
            <a:endParaRPr b="0" i="1" sz="700" u="none" cap="none" strike="noStrike">
              <a:solidFill>
                <a:schemeClr val="dk1"/>
              </a:solidFill>
              <a:latin typeface="Gill Sans"/>
              <a:ea typeface="Gill Sans"/>
              <a:cs typeface="Gill Sans"/>
              <a:sym typeface="Gill Sans"/>
            </a:endParaRPr>
          </a:p>
          <a:p>
            <a:pPr indent="-133350" lvl="0" marL="165100" marR="0" rtl="0" algn="l">
              <a:lnSpc>
                <a:spcPct val="115000"/>
              </a:lnSpc>
              <a:spcBef>
                <a:spcPts val="0"/>
              </a:spcBef>
              <a:spcAft>
                <a:spcPts val="0"/>
              </a:spcAft>
              <a:buClr>
                <a:schemeClr val="dk1"/>
              </a:buClr>
              <a:buSzPts val="700"/>
              <a:buFont typeface="Gill Sans"/>
              <a:buChar char="➔"/>
            </a:pPr>
            <a:r>
              <a:rPr b="0" i="1" lang="fi-FI" sz="700" u="none" cap="none" strike="noStrike">
                <a:solidFill>
                  <a:schemeClr val="dk1"/>
                </a:solidFill>
                <a:latin typeface="Gill Sans"/>
                <a:ea typeface="Gill Sans"/>
                <a:cs typeface="Gill Sans"/>
                <a:sym typeface="Gill Sans"/>
              </a:rPr>
              <a:t>Ohjaa keskustelijoita puhumaan omasta kokemuksesta</a:t>
            </a:r>
            <a:endParaRPr b="0" i="1" sz="700" u="none" cap="none" strike="noStrike">
              <a:solidFill>
                <a:schemeClr val="dk1"/>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700"/>
              <a:buFont typeface="Arial"/>
              <a:buNone/>
            </a:pPr>
            <a:r>
              <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1"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FI" sz="700" u="none" cap="none" strike="noStrike">
                <a:solidFill>
                  <a:schemeClr val="dk1"/>
                </a:solidFill>
                <a:latin typeface="Gill Sans"/>
                <a:ea typeface="Gill Sans"/>
                <a:cs typeface="Gill Sans"/>
                <a:sym typeface="Gill Sans"/>
              </a:rPr>
              <a:t>Kiitos kaikille. Nostitte esiin esimerkiksi seuraavia tunteita ja ajatuksia: ...</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1993900" marR="0" rtl="0" algn="l">
              <a:lnSpc>
                <a:spcPct val="100000"/>
              </a:lnSpc>
              <a:spcBef>
                <a:spcPts val="0"/>
              </a:spcBef>
              <a:spcAft>
                <a:spcPts val="0"/>
              </a:spcAft>
              <a:buClr>
                <a:srgbClr val="000000"/>
              </a:buClr>
              <a:buSzPts val="700"/>
              <a:buFont typeface="Arial"/>
              <a:buNone/>
            </a:pPr>
            <a:r>
              <a:t/>
            </a:r>
            <a:endParaRPr b="1" i="0" sz="700" u="none" cap="none" strike="noStrike">
              <a:solidFill>
                <a:schemeClr val="dk1"/>
              </a:solidFill>
              <a:latin typeface="Gill Sans"/>
              <a:ea typeface="Gill Sans"/>
              <a:cs typeface="Gill Sans"/>
              <a:sym typeface="Gill Sans"/>
            </a:endParaRPr>
          </a:p>
          <a:p>
            <a:pPr indent="0" lvl="0" marL="1993900" marR="0" rtl="0" algn="l">
              <a:lnSpc>
                <a:spcPct val="100000"/>
              </a:lnSpc>
              <a:spcBef>
                <a:spcPts val="0"/>
              </a:spcBef>
              <a:spcAft>
                <a:spcPts val="0"/>
              </a:spcAft>
              <a:buClr>
                <a:srgbClr val="000000"/>
              </a:buClr>
              <a:buSzPts val="700"/>
              <a:buFont typeface="Arial"/>
              <a:buNone/>
            </a:pPr>
            <a:r>
              <a:rPr b="1" i="0" lang="fi-FI" sz="700" u="none" cap="none" strike="noStrike">
                <a:solidFill>
                  <a:schemeClr val="dk1"/>
                </a:solidFill>
                <a:latin typeface="Gill Sans"/>
                <a:ea typeface="Gill Sans"/>
                <a:cs typeface="Gill Sans"/>
                <a:sym typeface="Gill Sans"/>
              </a:rPr>
              <a:t>15 min</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700" u="none" cap="none" strike="noStrike">
              <a:solidFill>
                <a:srgbClr val="000000"/>
              </a:solidFill>
              <a:latin typeface="Gill Sans"/>
              <a:ea typeface="Gill Sans"/>
              <a:cs typeface="Gill Sans"/>
              <a:sym typeface="Gill Sans"/>
            </a:endParaRPr>
          </a:p>
        </p:txBody>
      </p:sp>
      <p:pic>
        <p:nvPicPr>
          <p:cNvPr id="270" name="Google Shape;270;g8c8c0b4e5f_0_18"/>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71" name="Google Shape;271;g8c8c0b4e5f_0_18"/>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gc0f2b2eed9_0_4"/>
          <p:cNvSpPr txBox="1"/>
          <p:nvPr/>
        </p:nvSpPr>
        <p:spPr>
          <a:xfrm>
            <a:off x="3061900" y="29438"/>
            <a:ext cx="2503800" cy="3069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FI" sz="900" u="none" cap="none" strike="noStrike">
                <a:solidFill>
                  <a:schemeClr val="dk1"/>
                </a:solidFill>
                <a:latin typeface="Gill Sans"/>
                <a:ea typeface="Gill Sans"/>
                <a:cs typeface="Gill Sans"/>
                <a:sym typeface="Gill Sans"/>
              </a:rPr>
              <a:t>Yhteinen keskustelu jatkuu</a:t>
            </a:r>
            <a:endParaRPr b="1" i="0" sz="9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chemeClr val="dk1"/>
                </a:solidFill>
                <a:latin typeface="Gill Sans"/>
                <a:ea typeface="Gill Sans"/>
                <a:cs typeface="Gill Sans"/>
                <a:sym typeface="Gill Sans"/>
              </a:rPr>
              <a:t>Jatketaan keskustelua näiden kokemusten ja pohdintojen avulla. Minulla on teille muutama kysymys, joiden avulla voimme jatkaa keskustelua eteenpäin.</a:t>
            </a:r>
            <a:endParaRPr b="0" i="0" sz="7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FI" sz="700" u="none" cap="none" strike="noStrike">
                <a:solidFill>
                  <a:schemeClr val="dk1"/>
                </a:solidFill>
                <a:latin typeface="Gill Sans"/>
                <a:ea typeface="Gill Sans"/>
                <a:cs typeface="Gill Sans"/>
                <a:sym typeface="Gill Sans"/>
              </a:rPr>
              <a:t> </a:t>
            </a:r>
            <a:endParaRPr b="0" i="1" sz="700" u="none" cap="none" strike="noStrike">
              <a:solidFill>
                <a:srgbClr val="FF0000"/>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Minkälainen keskustelija itse olet? </a:t>
            </a:r>
            <a:endParaRPr b="0" i="0" sz="700" u="none" cap="none" strike="noStrike">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Millaiset keskustelutilanteet ovat sinulle helppoja? </a:t>
            </a:r>
            <a:endParaRPr b="0" i="0" sz="700" u="none" cap="none" strike="noStrike">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Entä vaikeita? </a:t>
            </a:r>
            <a:endParaRPr b="0" i="0" sz="700" u="none" cap="none" strike="noStrike">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Onko sinulla eri porukoissa erilaisia rooleja?</a:t>
            </a:r>
            <a:endParaRPr b="0" i="0" sz="700" u="none" cap="none" strike="noStrike">
              <a:solidFill>
                <a:schemeClr val="dk1"/>
              </a:solidFill>
              <a:latin typeface="Gill Sans"/>
              <a:ea typeface="Gill Sans"/>
              <a:cs typeface="Gill Sans"/>
              <a:sym typeface="Gill Sans"/>
            </a:endParaRPr>
          </a:p>
          <a:p>
            <a:pPr indent="-273050" lvl="0" marL="457200" marR="0" rtl="0" algn="just">
              <a:lnSpc>
                <a:spcPct val="100000"/>
              </a:lnSpc>
              <a:spcBef>
                <a:spcPts val="0"/>
              </a:spcBef>
              <a:spcAft>
                <a:spcPts val="0"/>
              </a:spcAft>
              <a:buClr>
                <a:schemeClr val="dk1"/>
              </a:buClr>
              <a:buSzPts val="700"/>
              <a:buFont typeface="Gill Sans"/>
              <a:buChar char="•"/>
            </a:pPr>
            <a:r>
              <a:rPr b="0" i="0" lang="fi-FI" sz="700" u="none" cap="none" strike="noStrike">
                <a:solidFill>
                  <a:schemeClr val="dk1"/>
                </a:solidFill>
                <a:latin typeface="Gill Sans"/>
                <a:ea typeface="Gill Sans"/>
                <a:cs typeface="Gill Sans"/>
                <a:sym typeface="Gill Sans"/>
              </a:rPr>
              <a:t>Minkälaiset tilanteet helpottavat keskusteluun osallistumista?</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1600"/>
              </a:spcBef>
              <a:spcAft>
                <a:spcPts val="0"/>
              </a:spcAft>
              <a:buClr>
                <a:srgbClr val="000000"/>
              </a:buClr>
              <a:buSzPts val="600"/>
              <a:buFont typeface="Arial"/>
              <a:buNone/>
            </a:pPr>
            <a:r>
              <a:rPr b="1" i="0" lang="fi-FI" sz="700" u="none" cap="none" strike="noStrike">
                <a:solidFill>
                  <a:schemeClr val="dk1"/>
                </a:solidFill>
                <a:latin typeface="Gill Sans"/>
                <a:ea typeface="Gill Sans"/>
                <a:cs typeface="Gill Sans"/>
                <a:sym typeface="Gill Sans"/>
              </a:rPr>
              <a:t>Syventävät apukysymykset ohjaajan tueksi</a:t>
            </a:r>
            <a:br>
              <a:rPr b="1" i="0" lang="fi-FI" sz="700" u="none" cap="none" strike="noStrike">
                <a:solidFill>
                  <a:schemeClr val="dk1"/>
                </a:solidFill>
                <a:latin typeface="Gill Sans"/>
                <a:ea typeface="Gill Sans"/>
                <a:cs typeface="Gill Sans"/>
                <a:sym typeface="Gill Sans"/>
              </a:rPr>
            </a:br>
            <a:endParaRPr b="1" i="0" sz="700" u="none" cap="none" strike="noStrike">
              <a:solidFill>
                <a:schemeClr val="dk1"/>
              </a:solidFill>
              <a:latin typeface="Gill Sans"/>
              <a:ea typeface="Gill Sans"/>
              <a:cs typeface="Gill Sans"/>
              <a:sym typeface="Gill Sans"/>
            </a:endParaRPr>
          </a:p>
          <a:p>
            <a:pPr indent="-177800" lvl="0" marL="574663" marR="0" rtl="0" algn="l">
              <a:lnSpc>
                <a:spcPct val="100000"/>
              </a:lnSpc>
              <a:spcBef>
                <a:spcPts val="0"/>
              </a:spcBef>
              <a:spcAft>
                <a:spcPts val="0"/>
              </a:spcAft>
              <a:buClr>
                <a:schemeClr val="dk1"/>
              </a:buClr>
              <a:buSzPts val="700"/>
              <a:buFont typeface="Arial"/>
              <a:buChar char="•"/>
            </a:pPr>
            <a:r>
              <a:rPr b="0" i="0" lang="fi-FI" sz="700" u="none" cap="none" strike="noStrike">
                <a:solidFill>
                  <a:schemeClr val="dk1"/>
                </a:solidFill>
                <a:latin typeface="Gill Sans"/>
                <a:ea typeface="Gill Sans"/>
                <a:cs typeface="Gill Sans"/>
                <a:sym typeface="Gill Sans"/>
              </a:rPr>
              <a:t>Miksi juuri nämä asiat nousivat mieleesi, mitä luulet?</a:t>
            </a:r>
            <a:endParaRPr b="0" i="0" sz="700" u="none" cap="none" strike="noStrike">
              <a:solidFill>
                <a:srgbClr val="000000"/>
              </a:solidFill>
              <a:latin typeface="Arial"/>
              <a:ea typeface="Arial"/>
              <a:cs typeface="Arial"/>
              <a:sym typeface="Arial"/>
            </a:endParaRPr>
          </a:p>
          <a:p>
            <a:pPr indent="-177800" lvl="0" marL="574663" marR="0" rtl="0" algn="l">
              <a:lnSpc>
                <a:spcPct val="100000"/>
              </a:lnSpc>
              <a:spcBef>
                <a:spcPts val="0"/>
              </a:spcBef>
              <a:spcAft>
                <a:spcPts val="0"/>
              </a:spcAft>
              <a:buClr>
                <a:schemeClr val="dk1"/>
              </a:buClr>
              <a:buSzPts val="700"/>
              <a:buFont typeface="Arial"/>
              <a:buChar char="•"/>
            </a:pPr>
            <a:r>
              <a:rPr b="0" i="0" lang="fi-FI" sz="700" u="none" cap="none" strike="noStrike">
                <a:solidFill>
                  <a:schemeClr val="dk1"/>
                </a:solidFill>
                <a:latin typeface="Gill Sans"/>
                <a:ea typeface="Gill Sans"/>
                <a:cs typeface="Gill Sans"/>
                <a:sym typeface="Gill Sans"/>
              </a:rPr>
              <a:t>Minkälaiset kokemukset tai tilanteet ovat vaikuttaneet siihen, että nostit näitä asioita esiin?</a:t>
            </a:r>
            <a:endParaRPr b="0" i="0" sz="700" u="none" cap="none" strike="noStrike">
              <a:solidFill>
                <a:schemeClr val="dk1"/>
              </a:solidFill>
              <a:latin typeface="Gill Sans"/>
              <a:ea typeface="Gill Sans"/>
              <a:cs typeface="Gill Sans"/>
              <a:sym typeface="Gill Sans"/>
            </a:endParaRPr>
          </a:p>
          <a:p>
            <a:pPr indent="-177800" lvl="0" marL="574664" marR="0" rtl="0" algn="l">
              <a:lnSpc>
                <a:spcPct val="100000"/>
              </a:lnSpc>
              <a:spcBef>
                <a:spcPts val="0"/>
              </a:spcBef>
              <a:spcAft>
                <a:spcPts val="0"/>
              </a:spcAft>
              <a:buClr>
                <a:schemeClr val="dk1"/>
              </a:buClr>
              <a:buSzPts val="700"/>
              <a:buFont typeface="Arial"/>
              <a:buChar char="•"/>
            </a:pPr>
            <a:r>
              <a:rPr b="0" i="0" lang="fi-FI" sz="700" u="none" cap="none" strike="noStrike">
                <a:solidFill>
                  <a:schemeClr val="dk1"/>
                </a:solidFill>
                <a:latin typeface="Gill Sans"/>
                <a:ea typeface="Gill Sans"/>
                <a:cs typeface="Gill Sans"/>
                <a:sym typeface="Gill Sans"/>
              </a:rPr>
              <a:t>Kerro kokemuksista, tapahtumista tai tilanteista, jotka ovat vaikuttaneet siihen, mitä sinulle tuli mieleen.</a:t>
            </a:r>
            <a:endParaRPr b="1" i="0" sz="600" u="none" cap="none" strike="noStrike">
              <a:solidFill>
                <a:srgbClr val="000000"/>
              </a:solidFill>
              <a:latin typeface="Gill Sans"/>
              <a:ea typeface="Gill Sans"/>
              <a:cs typeface="Gill Sans"/>
              <a:sym typeface="Gill Sans"/>
            </a:endParaRPr>
          </a:p>
          <a:p>
            <a:pPr indent="457200" lvl="0" marL="1371600" marR="0" rtl="0" algn="just">
              <a:lnSpc>
                <a:spcPct val="115000"/>
              </a:lnSpc>
              <a:spcBef>
                <a:spcPts val="0"/>
              </a:spcBef>
              <a:spcAft>
                <a:spcPts val="0"/>
              </a:spcAft>
              <a:buClr>
                <a:srgbClr val="000000"/>
              </a:buClr>
              <a:buSzPts val="700"/>
              <a:buFont typeface="Arial"/>
              <a:buNone/>
            </a:pPr>
            <a:r>
              <a:t/>
            </a:r>
            <a:endParaRPr b="1" i="0" sz="600" u="none" cap="none" strike="noStrike">
              <a:solidFill>
                <a:srgbClr val="000000"/>
              </a:solidFill>
              <a:latin typeface="Gill Sans"/>
              <a:ea typeface="Gill Sans"/>
              <a:cs typeface="Gill Sans"/>
              <a:sym typeface="Gill Sans"/>
            </a:endParaRPr>
          </a:p>
          <a:p>
            <a:pPr indent="457200" lvl="0" marL="1371600" marR="0" rtl="0" algn="just">
              <a:lnSpc>
                <a:spcPct val="115000"/>
              </a:lnSpc>
              <a:spcBef>
                <a:spcPts val="0"/>
              </a:spcBef>
              <a:spcAft>
                <a:spcPts val="0"/>
              </a:spcAft>
              <a:buClr>
                <a:srgbClr val="000000"/>
              </a:buClr>
              <a:buSzPts val="700"/>
              <a:buFont typeface="Arial"/>
              <a:buNone/>
            </a:pPr>
            <a:r>
              <a:t/>
            </a:r>
            <a:endParaRPr b="1" i="0" sz="600" u="none" cap="none" strike="noStrike">
              <a:solidFill>
                <a:srgbClr val="000000"/>
              </a:solidFill>
              <a:latin typeface="Gill Sans"/>
              <a:ea typeface="Gill Sans"/>
              <a:cs typeface="Gill Sans"/>
              <a:sym typeface="Gill Sans"/>
            </a:endParaRPr>
          </a:p>
          <a:p>
            <a:pPr indent="457200" lvl="0" marL="1371600" marR="0" rtl="0" algn="just">
              <a:lnSpc>
                <a:spcPct val="115000"/>
              </a:lnSpc>
              <a:spcBef>
                <a:spcPts val="0"/>
              </a:spcBef>
              <a:spcAft>
                <a:spcPts val="0"/>
              </a:spcAft>
              <a:buClr>
                <a:srgbClr val="000000"/>
              </a:buClr>
              <a:buSzPts val="700"/>
              <a:buFont typeface="Arial"/>
              <a:buNone/>
            </a:pPr>
            <a:r>
              <a:rPr b="1" i="0" lang="fi-FI" sz="600" u="none" cap="none" strike="noStrike">
                <a:solidFill>
                  <a:srgbClr val="000000"/>
                </a:solidFill>
                <a:latin typeface="Gill Sans"/>
                <a:ea typeface="Gill Sans"/>
                <a:cs typeface="Gill Sans"/>
                <a:sym typeface="Gill Sans"/>
              </a:rPr>
              <a:t>30 min</a:t>
            </a:r>
            <a:endParaRPr b="1" i="0" sz="1300" u="none" cap="none" strike="noStrike">
              <a:solidFill>
                <a:srgbClr val="000000"/>
              </a:solidFill>
              <a:latin typeface="Calibri"/>
              <a:ea typeface="Calibri"/>
              <a:cs typeface="Calibri"/>
              <a:sym typeface="Calibri"/>
            </a:endParaRPr>
          </a:p>
        </p:txBody>
      </p:sp>
      <p:sp>
        <p:nvSpPr>
          <p:cNvPr id="278" name="Google Shape;278;gc0f2b2eed9_0_4"/>
          <p:cNvSpPr txBox="1"/>
          <p:nvPr/>
        </p:nvSpPr>
        <p:spPr>
          <a:xfrm>
            <a:off x="255800" y="176625"/>
            <a:ext cx="2442300" cy="3042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400"/>
              <a:buFont typeface="Arial"/>
              <a:buNone/>
            </a:pPr>
            <a:r>
              <a:rPr b="1" i="0" lang="fi-FI" sz="900" u="none" cap="none" strike="noStrike">
                <a:solidFill>
                  <a:srgbClr val="FF0000"/>
                </a:solidFill>
                <a:latin typeface="Gill Sans"/>
                <a:ea typeface="Gill Sans"/>
                <a:cs typeface="Gill Sans"/>
                <a:sym typeface="Gill Sans"/>
              </a:rPr>
              <a:t>Suomalainen keskustelukulttuuri ja minä keskustelijana</a:t>
            </a:r>
            <a:endParaRPr b="1"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9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Min	Osio			Klo</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Aloitus, pelisäännöt, 	esittelykierros, alustus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1" i="0" lang="fi-FI" sz="700" u="none" cap="none" strike="noStrike">
                <a:solidFill>
                  <a:schemeClr val="dk1"/>
                </a:solidFill>
                <a:latin typeface="Gill Sans"/>
                <a:ea typeface="Gill Sans"/>
                <a:cs typeface="Gill Sans"/>
                <a:sym typeface="Gill Sans"/>
              </a:rPr>
              <a:t>45-60 	Yhteinen keskustelu</a:t>
            </a:r>
            <a:endParaRPr b="1"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5 	Oivallusten kirjoittaminen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900"/>
              <a:buFont typeface="Arial"/>
              <a:buNone/>
            </a:pPr>
            <a:r>
              <a:rPr b="0" i="0" lang="fi-FI" sz="700" u="none" cap="none" strike="noStrike">
                <a:solidFill>
                  <a:schemeClr val="dk1"/>
                </a:solidFill>
                <a:latin typeface="Gill Sans"/>
                <a:ea typeface="Gill Sans"/>
                <a:cs typeface="Gill Sans"/>
                <a:sym typeface="Gill Sans"/>
              </a:rPr>
              <a:t>10	Oivallusten kertominen</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rPr b="0" i="0" lang="fi-FI" sz="700" u="none" cap="none" strike="noStrike">
                <a:solidFill>
                  <a:schemeClr val="dk1"/>
                </a:solidFill>
                <a:latin typeface="Gill Sans"/>
                <a:ea typeface="Gill Sans"/>
                <a:cs typeface="Gill Sans"/>
                <a:sym typeface="Gill Sans"/>
              </a:rPr>
              <a:t>5	Kiitos, lopetus</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400"/>
              <a:buFont typeface="Arial"/>
              <a:buNone/>
            </a:pPr>
            <a:r>
              <a:t/>
            </a:r>
            <a:endParaRPr b="0" i="0" sz="7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Voit sanoittaa ääneen hankalia tilanteita. Esiin nousseita ongelmia ei tarvitse ratkaista tässä keskustelussa, mutta voi olla hyvä, että ne tulevat esille. Jos tulee tiukka tilanne, sen voi sanoa ääneen ja pitää vaikka pienen tauon ja jatkaa sen jälkeen eteenpäin.</a:t>
            </a:r>
            <a:endParaRPr b="0"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Muistuta tarpeen mukaan Rakentavan keskustelun pelisäännöistä, joihin on yhdessä sitouduttu. Kunnioitetaan myös heitä, jotka eivät ole läsnä.</a:t>
            </a:r>
            <a:endParaRPr b="0" i="0"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Ohjaa keskustelijoita liittymään edellisen puheenvuoroon ja puhumaan enemmän itsestä kuin muista.</a:t>
            </a:r>
            <a:endParaRPr b="0"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Kysy erityisesti heiltä, jotka eivät ole vielä puhuneet paljoa</a:t>
            </a:r>
            <a:endParaRPr b="0" i="1" sz="600" u="none" cap="none" strike="noStrike">
              <a:solidFill>
                <a:schemeClr val="dk1"/>
              </a:solidFill>
              <a:latin typeface="Gill Sans"/>
              <a:ea typeface="Gill Sans"/>
              <a:cs typeface="Gill Sans"/>
              <a:sym typeface="Gill Sans"/>
            </a:endParaRPr>
          </a:p>
          <a:p>
            <a:pPr indent="-127000" lvl="0" marL="165100" marR="0" rtl="0" algn="l">
              <a:lnSpc>
                <a:spcPct val="115000"/>
              </a:lnSpc>
              <a:spcBef>
                <a:spcPts val="0"/>
              </a:spcBef>
              <a:spcAft>
                <a:spcPts val="0"/>
              </a:spcAft>
              <a:buClr>
                <a:schemeClr val="dk1"/>
              </a:buClr>
              <a:buSzPts val="600"/>
              <a:buFont typeface="Gill Sans"/>
              <a:buChar char="➔"/>
            </a:pPr>
            <a:r>
              <a:rPr b="0" i="1" lang="fi-FI" sz="600" u="none" cap="none" strike="noStrike">
                <a:solidFill>
                  <a:schemeClr val="dk1"/>
                </a:solidFill>
                <a:latin typeface="Gill Sans"/>
                <a:ea typeface="Gill Sans"/>
                <a:cs typeface="Gill Sans"/>
                <a:sym typeface="Gill Sans"/>
              </a:rPr>
              <a:t>Voitte tarvittaessa ottaa kysymyksen jälkeen pariporinan, että osallistujilla on mahdollisuus jäsentää ajatuksiaan.</a:t>
            </a:r>
            <a:endParaRPr b="0" i="1" sz="600" u="none" cap="none" strike="noStrike">
              <a:solidFill>
                <a:schemeClr val="dk1"/>
              </a:solidFill>
              <a:latin typeface="Gill Sans"/>
              <a:ea typeface="Gill Sans"/>
              <a:cs typeface="Gill Sans"/>
              <a:sym typeface="Gill Sans"/>
            </a:endParaRPr>
          </a:p>
          <a:p>
            <a:pPr indent="0" lvl="0" marL="457200" marR="0" rtl="0" algn="l">
              <a:lnSpc>
                <a:spcPct val="115000"/>
              </a:lnSpc>
              <a:spcBef>
                <a:spcPts val="0"/>
              </a:spcBef>
              <a:spcAft>
                <a:spcPts val="0"/>
              </a:spcAft>
              <a:buClr>
                <a:srgbClr val="000000"/>
              </a:buClr>
              <a:buSzPts val="600"/>
              <a:buFont typeface="Arial"/>
              <a:buNone/>
            </a:pPr>
            <a:r>
              <a:t/>
            </a:r>
            <a:endParaRPr b="0" i="1" sz="600" u="none" cap="none" strike="noStrike">
              <a:solidFill>
                <a:schemeClr val="dk1"/>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1" sz="600" u="none" cap="none" strike="noStrike">
              <a:solidFill>
                <a:schemeClr val="dk1"/>
              </a:solidFill>
              <a:latin typeface="Gill Sans"/>
              <a:ea typeface="Gill Sans"/>
              <a:cs typeface="Gill Sans"/>
              <a:sym typeface="Gill Sans"/>
            </a:endParaRPr>
          </a:p>
        </p:txBody>
      </p:sp>
      <p:pic>
        <p:nvPicPr>
          <p:cNvPr id="279" name="Google Shape;279;gc0f2b2eed9_0_4"/>
          <p:cNvPicPr preferRelativeResize="0"/>
          <p:nvPr/>
        </p:nvPicPr>
        <p:blipFill rotWithShape="1">
          <a:blip r:embed="rId3">
            <a:alphaModFix/>
          </a:blip>
          <a:srcRect b="0" l="0" r="0" t="0"/>
          <a:stretch/>
        </p:blipFill>
        <p:spPr>
          <a:xfrm>
            <a:off x="2366399" y="2909051"/>
            <a:ext cx="1027202" cy="237050"/>
          </a:xfrm>
          <a:prstGeom prst="rect">
            <a:avLst/>
          </a:prstGeom>
          <a:noFill/>
          <a:ln>
            <a:noFill/>
          </a:ln>
        </p:spPr>
      </p:pic>
      <p:cxnSp>
        <p:nvCxnSpPr>
          <p:cNvPr id="280" name="Google Shape;280;gc0f2b2eed9_0_4"/>
          <p:cNvCxnSpPr/>
          <p:nvPr/>
        </p:nvCxnSpPr>
        <p:spPr>
          <a:xfrm>
            <a:off x="2880000" y="145075"/>
            <a:ext cx="0" cy="26874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theme/theme1.xml><?xml version="1.0" encoding="utf-8"?>
<a:theme xmlns:a="http://schemas.openxmlformats.org/drawingml/2006/main" xmlns:r="http://schemas.openxmlformats.org/officeDocument/2006/relationships" name="Office-te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2017-12-19T11:27:56Z</dcterms:created>
  <dc:creator>Laaksolahti Hannele</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2017-12-18T00:00:00Z</vt:filetime>
  </property>
  <property fmtid="{D5CDD505-2E9C-101B-9397-08002B2CF9AE}" pid="3" name="Creator">
    <vt:lpwstr>Adobe Illustrator CC 22.0 (Macintosh)</vt:lpwstr>
  </property>
  <property fmtid="{D5CDD505-2E9C-101B-9397-08002B2CF9AE}" pid="4" name="LastSaved">
    <vt:filetime>2017-12-19T00:00:00Z</vt:filetime>
  </property>
  <property fmtid="{D5CDD505-2E9C-101B-9397-08002B2CF9AE}" pid="5" name="ContentTypeId">
    <vt:lpwstr>0x01010009B064D253C0234B96565FEBDE0EB1AE0100938EA615C964A14580D76982238F888B</vt:lpwstr>
  </property>
</Properties>
</file>