
<file path=[Content_Types].xml><?xml version="1.0" encoding="utf-8"?>
<Types xmlns="http://schemas.openxmlformats.org/package/2006/content-types">
  <Default ContentType="image/jpeg" Extension="jpg"/>
  <Default ContentType="application/x-fontdata" Extension="fntdata"/>
  <Default ContentType="application/xml" Extension="xml"/>
  <Default ContentType="image/png" Extension="png"/>
  <Default ContentType="application/vnd.openxmlformats-officedocument.obfuscatedFont" Extension="odttf"/>
  <Default ContentType="application/vnd.openxmlformats-package.relationships+xml" Extension="rels"/>
  <Override ContentType="application/vnd.openxmlformats-officedocument.presentationml.notesSlide+xml" PartName="/ppt/notesSlides/notesSlide6.xml"/>
  <Override ContentType="application/vnd.openxmlformats-officedocument.presentationml.notesSlide+xml" PartName="/ppt/notesSlides/notesSlide13.xml"/>
  <Override ContentType="application/vnd.openxmlformats-officedocument.presentationml.notesSlide+xml" PartName="/ppt/notesSlides/notesSlide1.xml"/>
  <Override ContentType="application/vnd.openxmlformats-officedocument.presentationml.notesSlide+xml" PartName="/ppt/notesSlides/notesSlide3.xml"/>
  <Override ContentType="application/vnd.openxmlformats-officedocument.presentationml.notesSlide+xml" PartName="/ppt/notesSlides/notesSlide9.xml"/>
  <Override ContentType="application/vnd.openxmlformats-officedocument.presentationml.notesSlide+xml" PartName="/ppt/notesSlides/notesSlide15.xml"/>
  <Override ContentType="application/vnd.openxmlformats-officedocument.presentationml.notesSlide+xml" PartName="/ppt/notesSlides/notesSlide7.xml"/>
  <Override ContentType="application/vnd.openxmlformats-officedocument.presentationml.notesSlide+xml" PartName="/ppt/notesSlides/notesSlide11.xml"/>
  <Override ContentType="application/vnd.openxmlformats-officedocument.presentationml.notesSlide+xml" PartName="/ppt/notesSlides/notesSlide5.xml"/>
  <Override ContentType="application/vnd.openxmlformats-officedocument.presentationml.notesSlide+xml" PartName="/ppt/notesSlides/notesSlide12.xml"/>
  <Override ContentType="application/vnd.openxmlformats-officedocument.presentationml.notesSlide+xml" PartName="/ppt/notesSlides/notesSlide17.xml"/>
  <Override ContentType="application/vnd.openxmlformats-officedocument.presentationml.notesSlide+xml" PartName="/ppt/notesSlides/notesSlide16.xml"/>
  <Override ContentType="application/vnd.openxmlformats-officedocument.presentationml.notesSlide+xml" PartName="/ppt/notesSlides/notesSlide8.xml"/>
  <Override ContentType="application/vnd.openxmlformats-officedocument.presentationml.notesSlide+xml" PartName="/ppt/notesSlides/notesSlide14.xml"/>
  <Override ContentType="application/vnd.openxmlformats-officedocument.presentationml.notesSlide+xml" PartName="/ppt/notesSlides/notesSlide2.xml"/>
  <Override ContentType="application/vnd.openxmlformats-officedocument.presentationml.notesSlide+xml" PartName="/ppt/notesSlides/notesSlide4.xml"/>
  <Override ContentType="application/vnd.openxmlformats-officedocument.presentationml.notesSlide+xml" PartName="/ppt/notesSlides/notesSlide10.xml"/>
  <Override ContentType="application/vnd.openxmlformats-officedocument.presentationml.slideLayout+xml" PartName="/ppt/slideLayouts/slideLayout3.xml"/>
  <Override ContentType="application/vnd.openxmlformats-officedocument.presentationml.slideLayout+xml" PartName="/ppt/slideLayouts/slideLayout5.xml"/>
  <Override ContentType="application/vnd.openxmlformats-officedocument.presentationml.slideLayout+xml" PartName="/ppt/slideLayouts/slideLayout11.xml"/>
  <Override ContentType="application/vnd.openxmlformats-officedocument.presentationml.slideLayout+xml" PartName="/ppt/slideLayouts/slideLayout13.xml"/>
  <Override ContentType="application/vnd.openxmlformats-officedocument.presentationml.slideLayout+xml" PartName="/ppt/slideLayouts/slideLayout1.xml"/>
  <Override ContentType="application/vnd.openxmlformats-officedocument.presentationml.slideLayout+xml" PartName="/ppt/slideLayouts/slideLayout7.xml"/>
  <Override ContentType="application/vnd.openxmlformats-officedocument.presentationml.slideLayout+xml" PartName="/ppt/slideLayouts/slideLayout9.xml"/>
  <Override ContentType="application/vnd.openxmlformats-officedocument.presentationml.slideLayout+xml" PartName="/ppt/slideLayouts/slideLayout4.xml"/>
  <Override ContentType="application/vnd.openxmlformats-officedocument.presentationml.slideLayout+xml" PartName="/ppt/slideLayouts/slideLayout14.xml"/>
  <Override ContentType="application/vnd.openxmlformats-officedocument.presentationml.slideLayout+xml" PartName="/ppt/slideLayouts/slideLayout2.xml"/>
  <Override ContentType="application/vnd.openxmlformats-officedocument.presentationml.slideLayout+xml" PartName="/ppt/slideLayouts/slideLayout12.xml"/>
  <Override ContentType="application/vnd.openxmlformats-officedocument.presentationml.slideLayout+xml" PartName="/ppt/slideLayouts/slideLayout10.xml"/>
  <Override ContentType="application/vnd.openxmlformats-officedocument.presentationml.slideLayout+xml" PartName="/ppt/slideLayouts/slideLayout15.xml"/>
  <Override ContentType="application/vnd.openxmlformats-officedocument.presentationml.slideLayout+xml" PartName="/ppt/slideLayouts/slideLayout6.xml"/>
  <Override ContentType="application/vnd.openxmlformats-officedocument.presentationml.slideLayout+xml" PartName="/ppt/slideLayouts/slideLayout8.xml"/>
  <Override ContentType="application/vnd.openxmlformats-officedocument.presentationml.slideMaster+xml" PartName="/ppt/slideMasters/slideMaster1.xml"/>
  <Override ContentType="application/binary" PartName="/ppt/metadata"/>
  <Override ContentType="application/vnd.openxmlformats-officedocument.presentationml.slide+xml" PartName="/ppt/slides/slide4.xml"/>
  <Override ContentType="application/vnd.openxmlformats-officedocument.presentationml.slide+xml" PartName="/ppt/slides/slide11.xml"/>
  <Override ContentType="application/vnd.openxmlformats-officedocument.presentationml.slide+xml" PartName="/ppt/slides/slide1.xml"/>
  <Override ContentType="application/vnd.openxmlformats-officedocument.presentationml.slide+xml" PartName="/ppt/slides/slide3.xml"/>
  <Override ContentType="application/vnd.openxmlformats-officedocument.presentationml.slide+xml" PartName="/ppt/slides/slide9.xml"/>
  <Override ContentType="application/vnd.openxmlformats-officedocument.presentationml.slide+xml" PartName="/ppt/slides/slide13.xml"/>
  <Override ContentType="application/vnd.openxmlformats-officedocument.presentationml.slide+xml" PartName="/ppt/slides/slide5.xml"/>
  <Override ContentType="application/vnd.openxmlformats-officedocument.presentationml.slide+xml" PartName="/ppt/slides/slide7.xml"/>
  <Override ContentType="application/vnd.openxmlformats-officedocument.presentationml.slide+xml" PartName="/ppt/slides/slide15.xml"/>
  <Override ContentType="application/vnd.openxmlformats-officedocument.presentationml.slide+xml" PartName="/ppt/slides/slide12.xml"/>
  <Override ContentType="application/vnd.openxmlformats-officedocument.presentationml.slide+xml" PartName="/ppt/slides/slide17.xml"/>
  <Override ContentType="application/vnd.openxmlformats-officedocument.presentationml.slide+xml" PartName="/ppt/slides/slide10.xml"/>
  <Override ContentType="application/vnd.openxmlformats-officedocument.presentationml.slide+xml" PartName="/ppt/slides/slide2.xml"/>
  <Override ContentType="application/vnd.openxmlformats-officedocument.presentationml.slide+xml" PartName="/ppt/slides/slide6.xml"/>
  <Override ContentType="application/vnd.openxmlformats-officedocument.presentationml.slide+xml" PartName="/ppt/slides/slide16.xml"/>
  <Override ContentType="application/vnd.openxmlformats-officedocument.presentationml.slide+xml" PartName="/ppt/slides/slide8.xml"/>
  <Override ContentType="application/vnd.openxmlformats-officedocument.presentationml.slide+xml" PartName="/ppt/slides/slide14.xml"/>
  <Override ContentType="application/vnd.openxmlformats-officedocument.presentationml.notesMaster+xml" PartName="/ppt/notesMasters/notesMaster1.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Override ContentType="application/vnd.openxmlformats-officedocument.presentationml.viewProps+xml" PartName="/ppt/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embedTrueTypeFonts="1" strictFirstAndLastChars="0" saveSubsetFonts="1">
  <p:sldMasterIdLst>
    <p:sldMasterId id="2147483648" r:id="rId4"/>
  </p:sldMasterIdLst>
  <p:notesMasterIdLst>
    <p:notesMasterId r:id="rId5"/>
  </p:notesMasterIdLst>
  <p:sldIdLst>
    <p:sldId id="256" r:id="rId6"/>
    <p:sldId id="257" r:id="rId7"/>
    <p:sldId id="258" r:id="rId8"/>
    <p:sldId id="259" r:id="rId9"/>
    <p:sldId id="260" r:id="rId10"/>
    <p:sldId id="261" r:id="rId11"/>
    <p:sldId id="262" r:id="rId12"/>
    <p:sldId id="263" r:id="rId13"/>
    <p:sldId id="264" r:id="rId14"/>
    <p:sldId id="265" r:id="rId15"/>
    <p:sldId id="266" r:id="rId16"/>
    <p:sldId id="267" r:id="rId17"/>
    <p:sldId id="268" r:id="rId18"/>
    <p:sldId id="269" r:id="rId19"/>
    <p:sldId id="270" r:id="rId20"/>
    <p:sldId id="271" r:id="rId21"/>
    <p:sldId id="272" r:id="rId22"/>
  </p:sldIdLst>
  <p:sldSz cy="5143500" cx="9144000"/>
  <p:notesSz cx="6858000" cy="9144000"/>
  <p:embeddedFontLst>
    <p:embeddedFont>
      <p:font typeface="Gill Sans"/>
      <p:regular r:id="rId23"/>
      <p:bold r:id="rId24"/>
    </p:embeddedFont>
  </p:embeddedFontLst>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defaultTextStyle>
  <p:extLst>
    <p:ext uri="{EFAFB233-063F-42B5-8137-9DF3F51BA10A}">
      <p15:sldGuideLst>
        <p15:guide id="1" orient="horz" pos="1620">
          <p15:clr>
            <a:srgbClr val="747775"/>
          </p15:clr>
        </p15:guide>
        <p15:guide id="2" pos="2880">
          <p15:clr>
            <a:srgbClr val="747775"/>
          </p15:clr>
        </p15:guide>
      </p15:sldGuideLst>
    </p:ext>
    <p:ext uri="GoogleSlidesCustomDataVersion2">
      <go:slidesCustomData xmlns:go="http://customooxmlschemas.google.com/" r:id="rId25" roundtripDataSignature="AMtx7mhHiks6F8wBVD36F4l+wdxCCPC5nA=="/>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Comments="0">
  <p:slideViewPr>
    <p:cSldViewPr snapToGrid="0">
      <p:cViewPr varScale="1">
        <p:scale>
          <a:sx n="100" d="100"/>
          <a:sy n="100" d="100"/>
        </p:scale>
        <p:origin x="0" y="0"/>
      </p:cViewPr>
      <p:guideLst>
        <p:guide pos="1620" orient="horz"/>
        <p:guide pos="2880"/>
      </p:guideLst>
    </p:cSldViewPr>
  </p:slideViewPr>
</p:viewPr>
</file>

<file path=ppt/_rels/presentation.xml.rels><?xml version="1.0" encoding="UTF-8" standalone="yes"?><Relationships xmlns="http://schemas.openxmlformats.org/package/2006/relationships"><Relationship Id="rId20" Type="http://schemas.openxmlformats.org/officeDocument/2006/relationships/slide" Target="slides/slide15.xml"/><Relationship Id="rId22" Type="http://schemas.openxmlformats.org/officeDocument/2006/relationships/slide" Target="slides/slide17.xml"/><Relationship Id="rId21" Type="http://schemas.openxmlformats.org/officeDocument/2006/relationships/slide" Target="slides/slide16.xml"/><Relationship Id="rId24" Type="http://schemas.openxmlformats.org/officeDocument/2006/relationships/font" Target="fonts/GillSans-bold.fntdata"/><Relationship Id="rId23" Type="http://schemas.openxmlformats.org/officeDocument/2006/relationships/font" Target="fonts/GillSans-regular.fntdata"/><Relationship Id="rId1" Type="http://schemas.openxmlformats.org/officeDocument/2006/relationships/theme" Target="theme/theme2.xml"/><Relationship Id="rId2" Type="http://schemas.openxmlformats.org/officeDocument/2006/relationships/viewProps" Target="viewProps.xml"/><Relationship Id="rId3" Type="http://schemas.openxmlformats.org/officeDocument/2006/relationships/presProps" Target="presProps.xml"/><Relationship Id="rId4" Type="http://schemas.openxmlformats.org/officeDocument/2006/relationships/slideMaster" Target="slideMasters/slideMaster1.xml"/><Relationship Id="rId9" Type="http://schemas.openxmlformats.org/officeDocument/2006/relationships/slide" Target="slides/slide4.xml"/><Relationship Id="rId25" Type="http://customschemas.google.com/relationships/presentationmetadata" Target="metadata"/><Relationship Id="rId5" Type="http://schemas.openxmlformats.org/officeDocument/2006/relationships/notesMaster" Target="notesMasters/notesMaster1.xml"/><Relationship Id="rId6" Type="http://schemas.openxmlformats.org/officeDocument/2006/relationships/slide" Target="slides/slide1.xml"/><Relationship Id="rId7" Type="http://schemas.openxmlformats.org/officeDocument/2006/relationships/slide" Target="slides/slide2.xml"/><Relationship Id="rId8" Type="http://schemas.openxmlformats.org/officeDocument/2006/relationships/slide" Target="slides/slide3.xml"/><Relationship Id="rId11" Type="http://schemas.openxmlformats.org/officeDocument/2006/relationships/slide" Target="slides/slide6.xml"/><Relationship Id="rId10" Type="http://schemas.openxmlformats.org/officeDocument/2006/relationships/slide" Target="slides/slide5.xml"/><Relationship Id="rId13" Type="http://schemas.openxmlformats.org/officeDocument/2006/relationships/slide" Target="slides/slide8.xml"/><Relationship Id="rId12" Type="http://schemas.openxmlformats.org/officeDocument/2006/relationships/slide" Target="slides/slide7.xml"/><Relationship Id="rId15" Type="http://schemas.openxmlformats.org/officeDocument/2006/relationships/slide" Target="slides/slide10.xml"/><Relationship Id="rId14" Type="http://schemas.openxmlformats.org/officeDocument/2006/relationships/slide" Target="slides/slide9.xml"/><Relationship Id="rId17" Type="http://schemas.openxmlformats.org/officeDocument/2006/relationships/slide" Target="slides/slide12.xml"/><Relationship Id="rId16" Type="http://schemas.openxmlformats.org/officeDocument/2006/relationships/slide" Target="slides/slide11.xml"/><Relationship Id="rId19" Type="http://schemas.openxmlformats.org/officeDocument/2006/relationships/slide" Target="slides/slide14.xml"/><Relationship Id="rId18" Type="http://schemas.openxmlformats.org/officeDocument/2006/relationships/slide" Target="slides/slide1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1.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 name="Shape 2"/>
        <p:cNvGrpSpPr/>
        <p:nvPr/>
      </p:nvGrpSpPr>
      <p:grpSpPr>
        <a:xfrm>
          <a:off x="0" y="0"/>
          <a:ext cx="0" cy="0"/>
          <a:chOff x="0" y="0"/>
          <a:chExt cx="0" cy="0"/>
        </a:xfrm>
      </p:grpSpPr>
      <p:sp>
        <p:nvSpPr>
          <p:cNvPr id="3" name="Google Shape;3;n"/>
          <p:cNvSpPr/>
          <p:nvPr>
            <p:ph idx="2" type="sldImg"/>
          </p:nvPr>
        </p:nvSpPr>
        <p:spPr>
          <a:xfrm>
            <a:off x="381300" y="685800"/>
            <a:ext cx="609607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 name="Google Shape;4;n"/>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lvl1pPr indent="-298450" lvl="0" marL="4572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1pPr>
            <a:lvl2pPr indent="-298450" lvl="1" marL="9144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2pPr>
            <a:lvl3pPr indent="-298450" lvl="2" marL="13716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3pPr>
            <a:lvl4pPr indent="-298450" lvl="3" marL="18288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4pPr>
            <a:lvl5pPr indent="-298450" lvl="4" marL="22860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5pPr>
            <a:lvl6pPr indent="-298450" lvl="5" marL="27432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6pPr>
            <a:lvl7pPr indent="-298450" lvl="6" marL="32004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7pPr>
            <a:lvl8pPr indent="-298450" lvl="7" marL="36576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8pPr>
            <a:lvl9pPr indent="-298450" lvl="8" marL="41148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9pPr>
          </a:lstStyle>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hyperlink" Target="https://drive.google.com/file/d/1VQO4osgofqgTDquY613ZyW16GxPVQKTe/view?usp=sharing" TargetMode="Externa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hyperlink" Target="https://www.dialogpaus.fi/ratt-ford-dialog-minskar-polarisering/" TargetMode="Externa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hyperlink" Target="https://www.dialogpaus.fi/verktyg/fardiga-dialogpaus-manuskript/" TargetMode="Externa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5" name="Shape 75"/>
        <p:cNvGrpSpPr/>
        <p:nvPr/>
      </p:nvGrpSpPr>
      <p:grpSpPr>
        <a:xfrm>
          <a:off x="0" y="0"/>
          <a:ext cx="0" cy="0"/>
          <a:chOff x="0" y="0"/>
          <a:chExt cx="0" cy="0"/>
        </a:xfrm>
      </p:grpSpPr>
      <p:sp>
        <p:nvSpPr>
          <p:cNvPr id="76" name="Google Shape;76;p1:notes"/>
          <p:cNvSpPr txBox="1"/>
          <p:nvPr>
            <p:ph idx="1" type="body"/>
          </p:nvPr>
        </p:nvSpPr>
        <p:spPr>
          <a:xfrm>
            <a:off x="685944" y="4400957"/>
            <a:ext cx="5486100" cy="3600300"/>
          </a:xfrm>
          <a:prstGeom prst="rect">
            <a:avLst/>
          </a:prstGeom>
          <a:noFill/>
          <a:ln>
            <a:noFill/>
          </a:ln>
        </p:spPr>
        <p:txBody>
          <a:bodyPr anchorCtr="0" anchor="t" bIns="26850" lIns="53700" spcFirstLastPara="1" rIns="53700" wrap="square" tIns="26850">
            <a:noAutofit/>
          </a:bodyPr>
          <a:lstStyle/>
          <a:p>
            <a:pPr indent="0" lvl="0" marL="0" rtl="0" algn="l">
              <a:lnSpc>
                <a:spcPct val="100000"/>
              </a:lnSpc>
              <a:spcBef>
                <a:spcPts val="0"/>
              </a:spcBef>
              <a:spcAft>
                <a:spcPts val="0"/>
              </a:spcAft>
              <a:buSzPts val="800"/>
              <a:buNone/>
            </a:pPr>
            <a:r>
              <a:rPr lang="fi"/>
              <a:t>Varmt välkommen till Dialogpaus-samtalsedarutbildningen!</a:t>
            </a:r>
            <a:endParaRPr/>
          </a:p>
        </p:txBody>
      </p:sp>
      <p:sp>
        <p:nvSpPr>
          <p:cNvPr id="77" name="Google Shape;77;p1:notes"/>
          <p:cNvSpPr/>
          <p:nvPr>
            <p:ph idx="2" type="sldImg"/>
          </p:nvPr>
        </p:nvSpPr>
        <p:spPr>
          <a:xfrm>
            <a:off x="1975246" y="1143000"/>
            <a:ext cx="2907600" cy="30855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2" name="Shape 82"/>
        <p:cNvGrpSpPr/>
        <p:nvPr/>
      </p:nvGrpSpPr>
      <p:grpSpPr>
        <a:xfrm>
          <a:off x="0" y="0"/>
          <a:ext cx="0" cy="0"/>
          <a:chOff x="0" y="0"/>
          <a:chExt cx="0" cy="0"/>
        </a:xfrm>
      </p:grpSpPr>
      <p:sp>
        <p:nvSpPr>
          <p:cNvPr id="83" name="Google Shape;83;p2:notes"/>
          <p:cNvSpPr/>
          <p:nvPr>
            <p:ph idx="2" type="sldImg"/>
          </p:nvPr>
        </p:nvSpPr>
        <p:spPr>
          <a:xfrm>
            <a:off x="1975246" y="1143000"/>
            <a:ext cx="2907600" cy="30855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84" name="Google Shape;84;p2:notes"/>
          <p:cNvSpPr txBox="1"/>
          <p:nvPr>
            <p:ph idx="1" type="body"/>
          </p:nvPr>
        </p:nvSpPr>
        <p:spPr>
          <a:xfrm>
            <a:off x="685944" y="4400957"/>
            <a:ext cx="5486100" cy="3600000"/>
          </a:xfrm>
          <a:prstGeom prst="rect">
            <a:avLst/>
          </a:prstGeom>
          <a:noFill/>
          <a:ln>
            <a:noFill/>
          </a:ln>
        </p:spPr>
        <p:txBody>
          <a:bodyPr anchorCtr="0" anchor="t" bIns="29325" lIns="58675" spcFirstLastPara="1" rIns="58675" wrap="square" tIns="29325">
            <a:noAutofit/>
          </a:bodyPr>
          <a:lstStyle/>
          <a:p>
            <a:pPr indent="-298450" lvl="0" marL="457200" rtl="0" algn="l">
              <a:lnSpc>
                <a:spcPct val="100000"/>
              </a:lnSpc>
              <a:spcBef>
                <a:spcPts val="0"/>
              </a:spcBef>
              <a:spcAft>
                <a:spcPts val="0"/>
              </a:spcAft>
              <a:buSzPts val="1100"/>
              <a:buChar char="●"/>
            </a:pPr>
            <a:r>
              <a:rPr lang="fi"/>
              <a:t>Dialogpaus handlar om att öka mängden konstruktiva samtal i samhället.</a:t>
            </a:r>
            <a:endParaRPr/>
          </a:p>
          <a:p>
            <a:pPr indent="-298450" lvl="0" marL="457200" rtl="0" algn="l">
              <a:lnSpc>
                <a:spcPct val="100000"/>
              </a:lnSpc>
              <a:spcBef>
                <a:spcPts val="0"/>
              </a:spcBef>
              <a:spcAft>
                <a:spcPts val="0"/>
              </a:spcAft>
              <a:buSzPts val="1100"/>
              <a:buChar char="●"/>
            </a:pPr>
            <a:r>
              <a:rPr lang="fi"/>
              <a:t>Med hjälp av Dialogpaus stöds fler människors deltagande i samtal om olika ämnen som berör samhället och olika gemenskaper.</a:t>
            </a:r>
            <a:endParaRPr/>
          </a:p>
          <a:p>
            <a:pPr indent="-298450" lvl="0" marL="457200" rtl="0" algn="l">
              <a:lnSpc>
                <a:spcPct val="100000"/>
              </a:lnSpc>
              <a:spcBef>
                <a:spcPts val="0"/>
              </a:spcBef>
              <a:spcAft>
                <a:spcPts val="0"/>
              </a:spcAft>
              <a:buSzPts val="1100"/>
              <a:buChar char="●"/>
            </a:pPr>
            <a:r>
              <a:rPr lang="fi"/>
              <a:t>Målet är att lära sig om olika ämnen genom samtal och gemensam reflektion.</a:t>
            </a:r>
            <a:endParaRPr/>
          </a:p>
        </p:txBody>
      </p:sp>
      <p:sp>
        <p:nvSpPr>
          <p:cNvPr id="85" name="Google Shape;85;p2:notes"/>
          <p:cNvSpPr txBox="1"/>
          <p:nvPr>
            <p:ph idx="12" type="sldNum"/>
          </p:nvPr>
        </p:nvSpPr>
        <p:spPr>
          <a:xfrm>
            <a:off x="3884617" y="8685171"/>
            <a:ext cx="2971800" cy="459000"/>
          </a:xfrm>
          <a:prstGeom prst="rect">
            <a:avLst/>
          </a:prstGeom>
          <a:noFill/>
          <a:ln>
            <a:noFill/>
          </a:ln>
        </p:spPr>
        <p:txBody>
          <a:bodyPr anchorCtr="0" anchor="b" bIns="29325" lIns="58675" spcFirstLastPara="1" rIns="58675" wrap="square" tIns="29325">
            <a:noAutofit/>
          </a:bodyPr>
          <a:lstStyle/>
          <a:p>
            <a:pPr indent="0" lvl="0" marL="0" marR="0" rtl="0" algn="r">
              <a:lnSpc>
                <a:spcPct val="100000"/>
              </a:lnSpc>
              <a:spcBef>
                <a:spcPts val="0"/>
              </a:spcBef>
              <a:spcAft>
                <a:spcPts val="0"/>
              </a:spcAft>
              <a:buClr>
                <a:srgbClr val="000000"/>
              </a:buClr>
              <a:buSzPts val="800"/>
              <a:buFont typeface="Arial"/>
              <a:buNone/>
            </a:pPr>
            <a:fld id="{00000000-1234-1234-1234-123412341234}" type="slidenum">
              <a:rPr b="0" i="0" lang="fi" sz="900" u="none" cap="none" strike="noStrike">
                <a:solidFill>
                  <a:srgbClr val="000000"/>
                </a:solidFill>
                <a:latin typeface="Arial"/>
                <a:ea typeface="Arial"/>
                <a:cs typeface="Arial"/>
                <a:sym typeface="Arial"/>
              </a:rPr>
              <a:t>‹#›</a:t>
            </a:fld>
            <a:endParaRPr b="0" i="0" sz="900" u="none" cap="none" strike="noStrike">
              <a:solidFill>
                <a:srgbClr val="000000"/>
              </a:solidFill>
              <a:latin typeface="Arial"/>
              <a:ea typeface="Arial"/>
              <a:cs typeface="Arial"/>
              <a:sym typeface="Arial"/>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9" name="Shape 89"/>
        <p:cNvGrpSpPr/>
        <p:nvPr/>
      </p:nvGrpSpPr>
      <p:grpSpPr>
        <a:xfrm>
          <a:off x="0" y="0"/>
          <a:ext cx="0" cy="0"/>
          <a:chOff x="0" y="0"/>
          <a:chExt cx="0" cy="0"/>
        </a:xfrm>
      </p:grpSpPr>
      <p:sp>
        <p:nvSpPr>
          <p:cNvPr id="90" name="Google Shape;90;p3:notes"/>
          <p:cNvSpPr/>
          <p:nvPr>
            <p:ph idx="2" type="sldImg"/>
          </p:nvPr>
        </p:nvSpPr>
        <p:spPr>
          <a:xfrm>
            <a:off x="1975246" y="1143000"/>
            <a:ext cx="2907600" cy="30855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91" name="Google Shape;91;p3:notes"/>
          <p:cNvSpPr txBox="1"/>
          <p:nvPr>
            <p:ph idx="1" type="body"/>
          </p:nvPr>
        </p:nvSpPr>
        <p:spPr>
          <a:xfrm>
            <a:off x="685944" y="4400957"/>
            <a:ext cx="5486100" cy="3600000"/>
          </a:xfrm>
          <a:prstGeom prst="rect">
            <a:avLst/>
          </a:prstGeom>
          <a:noFill/>
          <a:ln>
            <a:noFill/>
          </a:ln>
        </p:spPr>
        <p:txBody>
          <a:bodyPr anchorCtr="0" anchor="t" bIns="29325" lIns="58675" spcFirstLastPara="1" rIns="58675" wrap="square" tIns="29325">
            <a:noAutofit/>
          </a:bodyPr>
          <a:lstStyle/>
          <a:p>
            <a:pPr indent="-298450" lvl="0" marL="457200" rtl="0" algn="l">
              <a:lnSpc>
                <a:spcPct val="100000"/>
              </a:lnSpc>
              <a:spcBef>
                <a:spcPts val="0"/>
              </a:spcBef>
              <a:spcAft>
                <a:spcPts val="0"/>
              </a:spcAft>
              <a:buSzPts val="1100"/>
              <a:buChar char="●"/>
            </a:pPr>
            <a:r>
              <a:rPr lang="fi"/>
              <a:t>Dialogpaus inleddes som ett treårigt projekt inom Jubileumsfonden för Finlands självständighet (Sitra). Bakgrunden till projektet var observationer av ett polariserat och infekterat samhällsklimat, samt insikten om att ett demokratiskt system och förståelsen av en komplex värld förutsätter förmåga att föra konstruktiva samtal – och att göra det på ett sätt där alla är inkluderade, även de som vanligtvis hamnar utanför samtalen.</a:t>
            </a:r>
            <a:endParaRPr/>
          </a:p>
          <a:p>
            <a:pPr indent="-298450" lvl="0" marL="457200" rtl="0" algn="l">
              <a:lnSpc>
                <a:spcPct val="100000"/>
              </a:lnSpc>
              <a:spcBef>
                <a:spcPts val="0"/>
              </a:spcBef>
              <a:spcAft>
                <a:spcPts val="0"/>
              </a:spcAft>
              <a:buSzPts val="1100"/>
              <a:buChar char="●"/>
            </a:pPr>
            <a:r>
              <a:rPr lang="fi"/>
              <a:t>Stiftelsen Dialogpaus grundades för att fortsätta det arbete som inleddes under projektet, eftersom behovet kvarstod efter projektets slut och metoden hade visat sig fungera. Stiftelsen samarbetar med andra aktörer som är intresserade av att främja konstruktiv dialog.</a:t>
            </a:r>
            <a:endParaRPr/>
          </a:p>
          <a:p>
            <a:pPr indent="0" lvl="0" marL="0" rtl="0" algn="l">
              <a:lnSpc>
                <a:spcPct val="100000"/>
              </a:lnSpc>
              <a:spcBef>
                <a:spcPts val="0"/>
              </a:spcBef>
              <a:spcAft>
                <a:spcPts val="0"/>
              </a:spcAft>
              <a:buSzPts val="1100"/>
              <a:buNone/>
            </a:pPr>
            <a:r>
              <a:t/>
            </a:r>
            <a:endParaRPr/>
          </a:p>
          <a:p>
            <a:pPr indent="0" lvl="0" marL="0" rtl="0" algn="l">
              <a:lnSpc>
                <a:spcPct val="100000"/>
              </a:lnSpc>
              <a:spcBef>
                <a:spcPts val="0"/>
              </a:spcBef>
              <a:spcAft>
                <a:spcPts val="0"/>
              </a:spcAft>
              <a:buSzPts val="1100"/>
              <a:buNone/>
            </a:pPr>
            <a:r>
              <a:rPr b="1" lang="fi"/>
              <a:t>Obs! De understrukna textdelarna i presentationen innehåller hyperlänkar som leder till innehåll och bakgrundsinformation om det aktuella ämnet. Ta del av informationen via länkarna och använd den som stöd när du går igenom respektive slide.</a:t>
            </a:r>
            <a:endParaRPr b="1"/>
          </a:p>
        </p:txBody>
      </p:sp>
      <p:sp>
        <p:nvSpPr>
          <p:cNvPr id="92" name="Google Shape;92;p3:notes"/>
          <p:cNvSpPr txBox="1"/>
          <p:nvPr>
            <p:ph idx="12" type="sldNum"/>
          </p:nvPr>
        </p:nvSpPr>
        <p:spPr>
          <a:xfrm>
            <a:off x="3884617" y="8685171"/>
            <a:ext cx="2971800" cy="459000"/>
          </a:xfrm>
          <a:prstGeom prst="rect">
            <a:avLst/>
          </a:prstGeom>
          <a:noFill/>
          <a:ln>
            <a:noFill/>
          </a:ln>
        </p:spPr>
        <p:txBody>
          <a:bodyPr anchorCtr="0" anchor="b" bIns="29325" lIns="58675" spcFirstLastPara="1" rIns="58675" wrap="square" tIns="29325">
            <a:noAutofit/>
          </a:bodyPr>
          <a:lstStyle/>
          <a:p>
            <a:pPr indent="0" lvl="0" marL="0" marR="0" rtl="0" algn="r">
              <a:lnSpc>
                <a:spcPct val="100000"/>
              </a:lnSpc>
              <a:spcBef>
                <a:spcPts val="0"/>
              </a:spcBef>
              <a:spcAft>
                <a:spcPts val="0"/>
              </a:spcAft>
              <a:buClr>
                <a:srgbClr val="000000"/>
              </a:buClr>
              <a:buSzPts val="800"/>
              <a:buFont typeface="Arial"/>
              <a:buNone/>
            </a:pPr>
            <a:fld id="{00000000-1234-1234-1234-123412341234}" type="slidenum">
              <a:rPr b="0" i="0" lang="fi" sz="900" u="none" cap="none" strike="noStrike">
                <a:solidFill>
                  <a:srgbClr val="000000"/>
                </a:solidFill>
                <a:latin typeface="Arial"/>
                <a:ea typeface="Arial"/>
                <a:cs typeface="Arial"/>
                <a:sym typeface="Arial"/>
              </a:rPr>
              <a:t>‹#›</a:t>
            </a:fld>
            <a:endParaRPr b="0" i="0" sz="900" u="none" cap="none" strike="noStrike">
              <a:solidFill>
                <a:srgbClr val="000000"/>
              </a:solidFill>
              <a:latin typeface="Arial"/>
              <a:ea typeface="Arial"/>
              <a:cs typeface="Arial"/>
              <a:sym typeface="Arial"/>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6" name="Shape 96"/>
        <p:cNvGrpSpPr/>
        <p:nvPr/>
      </p:nvGrpSpPr>
      <p:grpSpPr>
        <a:xfrm>
          <a:off x="0" y="0"/>
          <a:ext cx="0" cy="0"/>
          <a:chOff x="0" y="0"/>
          <a:chExt cx="0" cy="0"/>
        </a:xfrm>
      </p:grpSpPr>
      <p:sp>
        <p:nvSpPr>
          <p:cNvPr id="97" name="Google Shape;97;g3d8d9768a0d_0_0:notes"/>
          <p:cNvSpPr/>
          <p:nvPr>
            <p:ph idx="2" type="sldImg"/>
          </p:nvPr>
        </p:nvSpPr>
        <p:spPr>
          <a:xfrm>
            <a:off x="1975246" y="1143000"/>
            <a:ext cx="2907600" cy="30855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98" name="Google Shape;98;g3d8d9768a0d_0_0:notes"/>
          <p:cNvSpPr txBox="1"/>
          <p:nvPr>
            <p:ph idx="1" type="body"/>
          </p:nvPr>
        </p:nvSpPr>
        <p:spPr>
          <a:xfrm>
            <a:off x="685944" y="4400957"/>
            <a:ext cx="5486100" cy="3600000"/>
          </a:xfrm>
          <a:prstGeom prst="rect">
            <a:avLst/>
          </a:prstGeom>
          <a:noFill/>
          <a:ln>
            <a:noFill/>
          </a:ln>
        </p:spPr>
        <p:txBody>
          <a:bodyPr anchorCtr="0" anchor="t" bIns="29325" lIns="58675" spcFirstLastPara="1" rIns="58675" wrap="square" tIns="29325">
            <a:noAutofit/>
          </a:bodyPr>
          <a:lstStyle/>
          <a:p>
            <a:pPr indent="0" lvl="0" marL="0" rtl="0" algn="l">
              <a:lnSpc>
                <a:spcPct val="100000"/>
              </a:lnSpc>
              <a:spcBef>
                <a:spcPts val="0"/>
              </a:spcBef>
              <a:spcAft>
                <a:spcPts val="0"/>
              </a:spcAft>
              <a:buSzPts val="1100"/>
              <a:buNone/>
            </a:pPr>
            <a:r>
              <a:rPr lang="fi"/>
              <a:t>Vad är det vi ser i dag?</a:t>
            </a:r>
            <a:endParaRPr/>
          </a:p>
          <a:p>
            <a:pPr indent="0" lvl="0" marL="0" rtl="0" algn="l">
              <a:lnSpc>
                <a:spcPct val="100000"/>
              </a:lnSpc>
              <a:spcBef>
                <a:spcPts val="0"/>
              </a:spcBef>
              <a:spcAft>
                <a:spcPts val="0"/>
              </a:spcAft>
              <a:buSzPts val="1100"/>
              <a:buNone/>
            </a:pPr>
            <a:r>
              <a:t/>
            </a:r>
            <a:endParaRPr/>
          </a:p>
          <a:p>
            <a:pPr indent="0" lvl="0" marL="0" rtl="0" algn="l">
              <a:lnSpc>
                <a:spcPct val="100000"/>
              </a:lnSpc>
              <a:spcBef>
                <a:spcPts val="0"/>
              </a:spcBef>
              <a:spcAft>
                <a:spcPts val="0"/>
              </a:spcAft>
              <a:buSzPts val="1100"/>
              <a:buNone/>
            </a:pPr>
            <a:r>
              <a:rPr lang="fi"/>
              <a:t>Under perioden 2020–2025 genomfördes en årlig enkätundersökning inom projektet Hyvin sanottu – Bra sagt, ett femårigt projekt som samordnades av stiftelsen Dialogpaus och Yle. Syftet med enkätundersökningen var att ta reda på vad människor som bor i Finland tycker om samtalskulturen i landet. Siffrorna på bilden är exempel på resultat från undersökningen 2025. Vi går igenom dem tillsammans.</a:t>
            </a:r>
            <a:endParaRPr/>
          </a:p>
          <a:p>
            <a:pPr indent="0" lvl="0" marL="0" rtl="0" algn="l">
              <a:lnSpc>
                <a:spcPct val="100000"/>
              </a:lnSpc>
              <a:spcBef>
                <a:spcPts val="0"/>
              </a:spcBef>
              <a:spcAft>
                <a:spcPts val="0"/>
              </a:spcAft>
              <a:buSzPts val="1100"/>
              <a:buNone/>
            </a:pPr>
            <a:r>
              <a:t/>
            </a:r>
            <a:endParaRPr/>
          </a:p>
          <a:p>
            <a:pPr indent="-298450" lvl="0" marL="457200" rtl="0" algn="l">
              <a:lnSpc>
                <a:spcPct val="100000"/>
              </a:lnSpc>
              <a:spcBef>
                <a:spcPts val="0"/>
              </a:spcBef>
              <a:spcAft>
                <a:spcPts val="0"/>
              </a:spcAft>
              <a:buSzPts val="1100"/>
              <a:buChar char="●"/>
            </a:pPr>
            <a:r>
              <a:rPr lang="fi"/>
              <a:t>En stor del upplever att samtalskulturen har försämrats.</a:t>
            </a:r>
            <a:endParaRPr/>
          </a:p>
          <a:p>
            <a:pPr indent="-298450" lvl="0" marL="457200" rtl="0" algn="l">
              <a:lnSpc>
                <a:spcPct val="100000"/>
              </a:lnSpc>
              <a:spcBef>
                <a:spcPts val="0"/>
              </a:spcBef>
              <a:spcAft>
                <a:spcPts val="0"/>
              </a:spcAft>
              <a:buSzPts val="1100"/>
              <a:buChar char="●"/>
            </a:pPr>
            <a:r>
              <a:rPr lang="fi"/>
              <a:t>En fjärdedel vill inte delta i samhällsdebatten eftersom de är rädda för andras reaktioner.</a:t>
            </a:r>
            <a:endParaRPr/>
          </a:p>
          <a:p>
            <a:pPr indent="-298450" lvl="0" marL="457200" rtl="0" algn="l">
              <a:lnSpc>
                <a:spcPct val="100000"/>
              </a:lnSpc>
              <a:spcBef>
                <a:spcPts val="0"/>
              </a:spcBef>
              <a:spcAft>
                <a:spcPts val="0"/>
              </a:spcAft>
              <a:buSzPts val="1100"/>
              <a:buChar char="●"/>
            </a:pPr>
            <a:r>
              <a:rPr lang="fi"/>
              <a:t>En klar majoritet efterlyser mer respekt i samtalen i medierna och på sociala medier.</a:t>
            </a:r>
            <a:endParaRPr/>
          </a:p>
          <a:p>
            <a:pPr indent="-298450" lvl="0" marL="457200" rtl="0" algn="l">
              <a:lnSpc>
                <a:spcPct val="100000"/>
              </a:lnSpc>
              <a:spcBef>
                <a:spcPts val="0"/>
              </a:spcBef>
              <a:spcAft>
                <a:spcPts val="0"/>
              </a:spcAft>
              <a:buSzPts val="1100"/>
              <a:buChar char="●"/>
            </a:pPr>
            <a:r>
              <a:rPr lang="fi"/>
              <a:t>Samtidigt uppskattar en majoritet djupa samtal och efterlyser fler möjligheter till lugna samtal.</a:t>
            </a:r>
            <a:endParaRPr/>
          </a:p>
          <a:p>
            <a:pPr indent="0" lvl="0" marL="0" rtl="0" algn="l">
              <a:lnSpc>
                <a:spcPct val="100000"/>
              </a:lnSpc>
              <a:spcBef>
                <a:spcPts val="0"/>
              </a:spcBef>
              <a:spcAft>
                <a:spcPts val="0"/>
              </a:spcAft>
              <a:buSzPts val="1100"/>
              <a:buNone/>
            </a:pPr>
            <a:r>
              <a:t/>
            </a:r>
            <a:endParaRPr/>
          </a:p>
          <a:p>
            <a:pPr indent="0" lvl="0" marL="0" rtl="0" algn="l">
              <a:lnSpc>
                <a:spcPct val="100000"/>
              </a:lnSpc>
              <a:spcBef>
                <a:spcPts val="0"/>
              </a:spcBef>
              <a:spcAft>
                <a:spcPts val="0"/>
              </a:spcAft>
              <a:buSzPts val="1100"/>
              <a:buNone/>
            </a:pPr>
            <a:r>
              <a:rPr lang="fi"/>
              <a:t>(Undersökningen hade totalt 2 045 respondenter. Den statistiska felmarginalen är som störst cirka 2,2 procentenheter. Målgruppen var den finsk- och svenskspråkiga befolkningen i Fastlandsfinland i åldern 15 år och äldre. Resultaten finns i sin helhet här (på finska): </a:t>
            </a:r>
            <a:r>
              <a:rPr lang="fi" u="sng">
                <a:solidFill>
                  <a:schemeClr val="hlink"/>
                </a:solidFill>
                <a:hlinkClick r:id="rId2"/>
              </a:rPr>
              <a:t>Hyvin sanottu – tutkimustulokset 2025</a:t>
            </a:r>
            <a:r>
              <a:rPr lang="fi"/>
              <a:t>.)</a:t>
            </a:r>
            <a:endParaRPr/>
          </a:p>
          <a:p>
            <a:pPr indent="0" lvl="0" marL="0" rtl="0" algn="l">
              <a:lnSpc>
                <a:spcPct val="100000"/>
              </a:lnSpc>
              <a:spcBef>
                <a:spcPts val="0"/>
              </a:spcBef>
              <a:spcAft>
                <a:spcPts val="0"/>
              </a:spcAft>
              <a:buSzPts val="1100"/>
              <a:buNone/>
            </a:pPr>
            <a:r>
              <a:t/>
            </a:r>
            <a:endParaRPr/>
          </a:p>
          <a:p>
            <a:pPr indent="0" lvl="0" marL="0" rtl="0" algn="l">
              <a:lnSpc>
                <a:spcPct val="100000"/>
              </a:lnSpc>
              <a:spcBef>
                <a:spcPts val="0"/>
              </a:spcBef>
              <a:spcAft>
                <a:spcPts val="0"/>
              </a:spcAft>
              <a:buSzPts val="1100"/>
              <a:buNone/>
            </a:pPr>
            <a:r>
              <a:rPr lang="fi"/>
              <a:t>TIPS FÖR UTBILDAREN: Du kan använda den här bilden som introduktion till en diskussion på temat ”Samtalskulturen i Finland”.</a:t>
            </a:r>
            <a:endParaRPr/>
          </a:p>
        </p:txBody>
      </p:sp>
      <p:sp>
        <p:nvSpPr>
          <p:cNvPr id="99" name="Google Shape;99;g3d8d9768a0d_0_0:notes"/>
          <p:cNvSpPr txBox="1"/>
          <p:nvPr>
            <p:ph idx="12" type="sldNum"/>
          </p:nvPr>
        </p:nvSpPr>
        <p:spPr>
          <a:xfrm>
            <a:off x="3884617" y="8685171"/>
            <a:ext cx="2971800" cy="459000"/>
          </a:xfrm>
          <a:prstGeom prst="rect">
            <a:avLst/>
          </a:prstGeom>
          <a:noFill/>
          <a:ln>
            <a:noFill/>
          </a:ln>
        </p:spPr>
        <p:txBody>
          <a:bodyPr anchorCtr="0" anchor="b" bIns="29325" lIns="58675" spcFirstLastPara="1" rIns="58675" wrap="square" tIns="29325">
            <a:noAutofit/>
          </a:bodyPr>
          <a:lstStyle/>
          <a:p>
            <a:pPr indent="0" lvl="0" marL="0" marR="0" rtl="0" algn="r">
              <a:lnSpc>
                <a:spcPct val="100000"/>
              </a:lnSpc>
              <a:spcBef>
                <a:spcPts val="0"/>
              </a:spcBef>
              <a:spcAft>
                <a:spcPts val="0"/>
              </a:spcAft>
              <a:buClr>
                <a:srgbClr val="000000"/>
              </a:buClr>
              <a:buSzPts val="800"/>
              <a:buFont typeface="Arial"/>
              <a:buNone/>
            </a:pPr>
            <a:fld id="{00000000-1234-1234-1234-123412341234}" type="slidenum">
              <a:rPr b="0" i="0" lang="fi" sz="900" u="none" cap="none" strike="noStrike">
                <a:solidFill>
                  <a:srgbClr val="000000"/>
                </a:solidFill>
                <a:latin typeface="Arial"/>
                <a:ea typeface="Arial"/>
                <a:cs typeface="Arial"/>
                <a:sym typeface="Arial"/>
              </a:rPr>
              <a:t>‹#›</a:t>
            </a:fld>
            <a:endParaRPr b="0" i="0" sz="900" u="none" cap="none" strike="noStrike">
              <a:solidFill>
                <a:srgbClr val="000000"/>
              </a:solidFill>
              <a:latin typeface="Arial"/>
              <a:ea typeface="Arial"/>
              <a:cs typeface="Arial"/>
              <a:sym typeface="Arial"/>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3" name="Shape 103"/>
        <p:cNvGrpSpPr/>
        <p:nvPr/>
      </p:nvGrpSpPr>
      <p:grpSpPr>
        <a:xfrm>
          <a:off x="0" y="0"/>
          <a:ext cx="0" cy="0"/>
          <a:chOff x="0" y="0"/>
          <a:chExt cx="0" cy="0"/>
        </a:xfrm>
      </p:grpSpPr>
      <p:sp>
        <p:nvSpPr>
          <p:cNvPr id="104" name="Google Shape;104;g3d8d9768a0d_0_6:notes"/>
          <p:cNvSpPr/>
          <p:nvPr>
            <p:ph idx="2" type="sldImg"/>
          </p:nvPr>
        </p:nvSpPr>
        <p:spPr>
          <a:xfrm>
            <a:off x="1975246" y="1143000"/>
            <a:ext cx="2907600" cy="30855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105" name="Google Shape;105;g3d8d9768a0d_0_6:notes"/>
          <p:cNvSpPr txBox="1"/>
          <p:nvPr>
            <p:ph idx="1" type="body"/>
          </p:nvPr>
        </p:nvSpPr>
        <p:spPr>
          <a:xfrm>
            <a:off x="685944" y="4400957"/>
            <a:ext cx="5486100" cy="3600000"/>
          </a:xfrm>
          <a:prstGeom prst="rect">
            <a:avLst/>
          </a:prstGeom>
          <a:noFill/>
          <a:ln>
            <a:noFill/>
          </a:ln>
        </p:spPr>
        <p:txBody>
          <a:bodyPr anchorCtr="0" anchor="t" bIns="29325" lIns="58675" spcFirstLastPara="1" rIns="58675" wrap="square" tIns="29325">
            <a:noAutofit/>
          </a:bodyPr>
          <a:lstStyle/>
          <a:p>
            <a:pPr indent="0" lvl="0" marL="0" rtl="0" algn="l">
              <a:lnSpc>
                <a:spcPct val="100000"/>
              </a:lnSpc>
              <a:spcBef>
                <a:spcPts val="0"/>
              </a:spcBef>
              <a:spcAft>
                <a:spcPts val="0"/>
              </a:spcAft>
              <a:buSzPts val="1100"/>
              <a:buNone/>
            </a:pPr>
            <a:r>
              <a:rPr lang="fi"/>
              <a:t>Resultaten från OECD:s förtroendebedömning av Finland, som publicerades 2021, visar att Finland är ett land med högt förtroende och har klarat sig väl i internationella jämförelser av förtroende. Samtidigt:</a:t>
            </a:r>
            <a:endParaRPr/>
          </a:p>
          <a:p>
            <a:pPr indent="0" lvl="0" marL="0" rtl="0" algn="l">
              <a:lnSpc>
                <a:spcPct val="100000"/>
              </a:lnSpc>
              <a:spcBef>
                <a:spcPts val="0"/>
              </a:spcBef>
              <a:spcAft>
                <a:spcPts val="0"/>
              </a:spcAft>
              <a:buSzPts val="1100"/>
              <a:buNone/>
            </a:pPr>
            <a:r>
              <a:t/>
            </a:r>
            <a:endParaRPr/>
          </a:p>
          <a:p>
            <a:pPr indent="-298450" lvl="0" marL="457200" rtl="0" algn="l">
              <a:lnSpc>
                <a:spcPct val="100000"/>
              </a:lnSpc>
              <a:spcBef>
                <a:spcPts val="0"/>
              </a:spcBef>
              <a:spcAft>
                <a:spcPts val="0"/>
              </a:spcAft>
              <a:buSzPts val="1100"/>
              <a:buChar char="●"/>
            </a:pPr>
            <a:r>
              <a:rPr lang="fi"/>
              <a:t>F</a:t>
            </a:r>
            <a:r>
              <a:rPr lang="fi"/>
              <a:t>inns det betydande regionala skillnader och skillnader mellan olika befolkningsgrupper när det gäller förtroende. Förtroendet för offentliga institutioner och förvaltningen är lägre på landsbygden, bland personer med lägre utbildningsnivå och i hushåll med lägre inkomster. Om denna utveckling mot allt större skillnader i förtroende fördjupas kan det försvaga sammanhållningen och Finlands förmåga att hantera de utmaningar som följer av en åldrande befolkning, klimatförändringen, digitaliseringen och förändringarna i arbetslivet.</a:t>
            </a:r>
            <a:endParaRPr/>
          </a:p>
          <a:p>
            <a:pPr indent="-298450" lvl="0" marL="457200" rtl="0" algn="l">
              <a:lnSpc>
                <a:spcPct val="100000"/>
              </a:lnSpc>
              <a:spcBef>
                <a:spcPts val="0"/>
              </a:spcBef>
              <a:spcAft>
                <a:spcPts val="0"/>
              </a:spcAft>
              <a:buSzPts val="1100"/>
              <a:buChar char="●"/>
            </a:pPr>
            <a:r>
              <a:rPr lang="fi"/>
              <a:t>Den ”finländska paradoxen”: Trots att medborgarnas förtroende för offentliga institutioner och tillfredsställelse med demokratin är hög, är andelen personer som upplever att de kan påverka politiska processer liten i Finland jämfört med andra länder med högt förtroende. Detta kan i detta sammanhang kallas den ”finländska paradoxen”.</a:t>
            </a:r>
            <a:endParaRPr/>
          </a:p>
          <a:p>
            <a:pPr indent="-298450" lvl="0" marL="457200" rtl="0" algn="l">
              <a:lnSpc>
                <a:spcPct val="100000"/>
              </a:lnSpc>
              <a:spcBef>
                <a:spcPts val="0"/>
              </a:spcBef>
              <a:spcAft>
                <a:spcPts val="0"/>
              </a:spcAft>
              <a:buSzPts val="1100"/>
              <a:buChar char="●"/>
            </a:pPr>
            <a:r>
              <a:rPr lang="fi"/>
              <a:t>Att främja social dialog är alltså ett sätt att ta itu med dessa utmaningar och motverka problemområdena.</a:t>
            </a:r>
            <a:endParaRPr/>
          </a:p>
          <a:p>
            <a:pPr indent="0" lvl="0" marL="0" rtl="0" algn="l">
              <a:lnSpc>
                <a:spcPct val="100000"/>
              </a:lnSpc>
              <a:spcBef>
                <a:spcPts val="0"/>
              </a:spcBef>
              <a:spcAft>
                <a:spcPts val="0"/>
              </a:spcAft>
              <a:buSzPts val="1100"/>
              <a:buNone/>
            </a:pPr>
            <a:r>
              <a:t/>
            </a:r>
            <a:endParaRPr/>
          </a:p>
          <a:p>
            <a:pPr indent="0" lvl="0" marL="0" rtl="0" algn="l">
              <a:lnSpc>
                <a:spcPct val="100000"/>
              </a:lnSpc>
              <a:spcBef>
                <a:spcPts val="0"/>
              </a:spcBef>
              <a:spcAft>
                <a:spcPts val="0"/>
              </a:spcAft>
              <a:buSzPts val="1100"/>
              <a:buNone/>
            </a:pPr>
            <a:r>
              <a:rPr lang="fi"/>
              <a:t>Det är mot denna bakgrund vi arbetar med Dialogpaus.</a:t>
            </a:r>
            <a:endParaRPr/>
          </a:p>
        </p:txBody>
      </p:sp>
      <p:sp>
        <p:nvSpPr>
          <p:cNvPr id="106" name="Google Shape;106;g3d8d9768a0d_0_6:notes"/>
          <p:cNvSpPr txBox="1"/>
          <p:nvPr>
            <p:ph idx="12" type="sldNum"/>
          </p:nvPr>
        </p:nvSpPr>
        <p:spPr>
          <a:xfrm>
            <a:off x="3884617" y="8685171"/>
            <a:ext cx="2971800" cy="459000"/>
          </a:xfrm>
          <a:prstGeom prst="rect">
            <a:avLst/>
          </a:prstGeom>
          <a:noFill/>
          <a:ln>
            <a:noFill/>
          </a:ln>
        </p:spPr>
        <p:txBody>
          <a:bodyPr anchorCtr="0" anchor="b" bIns="29325" lIns="58675" spcFirstLastPara="1" rIns="58675" wrap="square" tIns="29325">
            <a:noAutofit/>
          </a:bodyPr>
          <a:lstStyle/>
          <a:p>
            <a:pPr indent="0" lvl="0" marL="0" marR="0" rtl="0" algn="r">
              <a:lnSpc>
                <a:spcPct val="100000"/>
              </a:lnSpc>
              <a:spcBef>
                <a:spcPts val="0"/>
              </a:spcBef>
              <a:spcAft>
                <a:spcPts val="0"/>
              </a:spcAft>
              <a:buClr>
                <a:srgbClr val="000000"/>
              </a:buClr>
              <a:buSzPts val="800"/>
              <a:buFont typeface="Arial"/>
              <a:buNone/>
            </a:pPr>
            <a:fld id="{00000000-1234-1234-1234-123412341234}" type="slidenum">
              <a:rPr b="0" i="0" lang="fi" sz="900" u="none" cap="none" strike="noStrike">
                <a:solidFill>
                  <a:srgbClr val="000000"/>
                </a:solidFill>
                <a:latin typeface="Arial"/>
                <a:ea typeface="Arial"/>
                <a:cs typeface="Arial"/>
                <a:sym typeface="Arial"/>
              </a:rPr>
              <a:t>‹#›</a:t>
            </a:fld>
            <a:endParaRPr b="0" i="0" sz="900" u="none" cap="none" strike="noStrike">
              <a:solidFill>
                <a:srgbClr val="000000"/>
              </a:solidFill>
              <a:latin typeface="Arial"/>
              <a:ea typeface="Arial"/>
              <a:cs typeface="Arial"/>
              <a:sym typeface="Arial"/>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9" name="Shape 109"/>
        <p:cNvGrpSpPr/>
        <p:nvPr/>
      </p:nvGrpSpPr>
      <p:grpSpPr>
        <a:xfrm>
          <a:off x="0" y="0"/>
          <a:ext cx="0" cy="0"/>
          <a:chOff x="0" y="0"/>
          <a:chExt cx="0" cy="0"/>
        </a:xfrm>
      </p:grpSpPr>
      <p:sp>
        <p:nvSpPr>
          <p:cNvPr id="110" name="Google Shape;110;p4:notes"/>
          <p:cNvSpPr txBox="1"/>
          <p:nvPr>
            <p:ph idx="1" type="body"/>
          </p:nvPr>
        </p:nvSpPr>
        <p:spPr>
          <a:xfrm>
            <a:off x="685944" y="4400957"/>
            <a:ext cx="5486100" cy="3600300"/>
          </a:xfrm>
          <a:prstGeom prst="rect">
            <a:avLst/>
          </a:prstGeom>
          <a:noFill/>
          <a:ln>
            <a:noFill/>
          </a:ln>
        </p:spPr>
        <p:txBody>
          <a:bodyPr anchorCtr="0" anchor="t" bIns="26850" lIns="53700" spcFirstLastPara="1" rIns="53700" wrap="square" tIns="26850">
            <a:noAutofit/>
          </a:bodyPr>
          <a:lstStyle/>
          <a:p>
            <a:pPr indent="0" lvl="0" marL="0" rtl="0" algn="l">
              <a:lnSpc>
                <a:spcPct val="100000"/>
              </a:lnSpc>
              <a:spcBef>
                <a:spcPts val="0"/>
              </a:spcBef>
              <a:spcAft>
                <a:spcPts val="0"/>
              </a:spcAft>
              <a:buSzPts val="1100"/>
              <a:buNone/>
            </a:pPr>
            <a:r>
              <a:rPr lang="fi"/>
              <a:t>Dialogpaus är en metod vars kärna är dialog, en av flera olika former av samtal. Dialogpaus handlar alltså inte om en debatt som man försöker vinna eller en förhandling där målet är att nå en överenskommelse. I Dialogpaus ska man inte heller aktivt försöka hitta lösningar eller fatta beslut. Målet med ett Dialogpaus-samtal är alltid att skapa en djupare förståelse. Det kräver ett öppet och nyfiket sinne. Det handlar om en stund av gemensamt tänkande, där man stannar upp för att betrakta det aktuella ämnet ur olika perspektiv och lära sig inte bara om ämnet, utan också om varandra och om sig själv.</a:t>
            </a:r>
            <a:endParaRPr/>
          </a:p>
        </p:txBody>
      </p:sp>
      <p:sp>
        <p:nvSpPr>
          <p:cNvPr id="111" name="Google Shape;111;p4:notes"/>
          <p:cNvSpPr/>
          <p:nvPr>
            <p:ph idx="2" type="sldImg"/>
          </p:nvPr>
        </p:nvSpPr>
        <p:spPr>
          <a:xfrm>
            <a:off x="1975246" y="1143000"/>
            <a:ext cx="2907600" cy="30855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5" name="Shape 115"/>
        <p:cNvGrpSpPr/>
        <p:nvPr/>
      </p:nvGrpSpPr>
      <p:grpSpPr>
        <a:xfrm>
          <a:off x="0" y="0"/>
          <a:ext cx="0" cy="0"/>
          <a:chOff x="0" y="0"/>
          <a:chExt cx="0" cy="0"/>
        </a:xfrm>
      </p:grpSpPr>
      <p:sp>
        <p:nvSpPr>
          <p:cNvPr id="116" name="Google Shape;116;p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117" name="Google Shape;117;p5: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298450" lvl="0" marL="457200" rtl="0" algn="l">
              <a:lnSpc>
                <a:spcPct val="100000"/>
              </a:lnSpc>
              <a:spcBef>
                <a:spcPts val="0"/>
              </a:spcBef>
              <a:spcAft>
                <a:spcPts val="0"/>
              </a:spcAft>
              <a:buSzPts val="1100"/>
              <a:buChar char="●"/>
            </a:pPr>
            <a:r>
              <a:rPr lang="fi"/>
              <a:t>I Dialogpaus är syftet inte att argumentera utifrån åsikter, utan att skapa förståelse genom att synliggöra olika människors verkligheter och de perspektiv som växer fram ur dem i relation till samtalsämnet. I stället för att aktivt sträva efter samförstånd är målet att bättre förstå den gemenskap, det samhälle och den värld som omger oss.</a:t>
            </a:r>
            <a:endParaRPr/>
          </a:p>
          <a:p>
            <a:pPr indent="-298450" lvl="0" marL="457200" rtl="0" algn="l">
              <a:lnSpc>
                <a:spcPct val="100000"/>
              </a:lnSpc>
              <a:spcBef>
                <a:spcPts val="0"/>
              </a:spcBef>
              <a:spcAft>
                <a:spcPts val="0"/>
              </a:spcAft>
              <a:buSzPts val="1100"/>
              <a:buChar char="●"/>
            </a:pPr>
            <a:r>
              <a:rPr lang="fi"/>
              <a:t>Dialogpaus är fredsarbete som kan bedrivas i alla lägen, inte bara när vi identifierar spänningar. Genom att främja konstruktiva samtal mellan olika människor i alla lägen stärker vi också banden och relationerna mellan människor och grupper och förebygger onödiga konflikter. På så sätt bidrar vi också till att motverka polarisering i samhället. (Läs mer om Dialogpaus och polarisering: </a:t>
            </a:r>
            <a:r>
              <a:rPr lang="fi" u="sng">
                <a:solidFill>
                  <a:schemeClr val="hlink"/>
                </a:solidFill>
                <a:hlinkClick r:id="rId2"/>
              </a:rPr>
              <a:t>Rätt förd dialog minskar polarisering</a:t>
            </a:r>
            <a:r>
              <a:rPr lang="fi"/>
              <a:t>)</a:t>
            </a:r>
            <a:endParaRPr/>
          </a:p>
          <a:p>
            <a:pPr indent="-298450" lvl="0" marL="457200" rtl="0" algn="l">
              <a:lnSpc>
                <a:spcPct val="100000"/>
              </a:lnSpc>
              <a:spcBef>
                <a:spcPts val="0"/>
              </a:spcBef>
              <a:spcAft>
                <a:spcPts val="0"/>
              </a:spcAft>
              <a:buSzPts val="1100"/>
              <a:buChar char="●"/>
            </a:pPr>
            <a:r>
              <a:rPr lang="fi"/>
              <a:t>Samtal har ett egenvärde i samhället. Förmågan att skapa och upprätthålla kontakter och relationer genom samtal är en förutsättning för att bygga och upprätthålla fred, demokrati och ett högt förtroende. Med hjälp av Dialogpaus kan vi öva upp denna viktiga färdighet. Dialogpaus är alltså inte begränsad till projekt eller beslutsprocesser, utan handlar om ett kontinuerligt arbete.</a:t>
            </a:r>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4" name="Shape 124"/>
        <p:cNvGrpSpPr/>
        <p:nvPr/>
      </p:nvGrpSpPr>
      <p:grpSpPr>
        <a:xfrm>
          <a:off x="0" y="0"/>
          <a:ext cx="0" cy="0"/>
          <a:chOff x="0" y="0"/>
          <a:chExt cx="0" cy="0"/>
        </a:xfrm>
      </p:grpSpPr>
      <p:sp>
        <p:nvSpPr>
          <p:cNvPr id="125" name="Google Shape;125;p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126" name="Google Shape;126;p6: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298450" lvl="0" marL="457200" rtl="0" algn="l">
              <a:lnSpc>
                <a:spcPct val="100000"/>
              </a:lnSpc>
              <a:spcBef>
                <a:spcPts val="0"/>
              </a:spcBef>
              <a:spcAft>
                <a:spcPts val="0"/>
              </a:spcAft>
              <a:buSzPts val="1100"/>
              <a:buChar char="●"/>
            </a:pPr>
            <a:r>
              <a:rPr lang="fi"/>
              <a:t>Trots likheterna är Dialogpaus i sig inte medling efter en eskalerad konflikt, utan ett sätt att öka mängden samtal mellan olika människor om olika ämnen.</a:t>
            </a:r>
            <a:endParaRPr/>
          </a:p>
          <a:p>
            <a:pPr indent="-298450" lvl="0" marL="457200" rtl="0" algn="l">
              <a:lnSpc>
                <a:spcPct val="100000"/>
              </a:lnSpc>
              <a:spcBef>
                <a:spcPts val="0"/>
              </a:spcBef>
              <a:spcAft>
                <a:spcPts val="0"/>
              </a:spcAft>
              <a:buSzPts val="1100"/>
              <a:buChar char="●"/>
            </a:pPr>
            <a:r>
              <a:rPr lang="fi"/>
              <a:t>Genom att frigöra samtalet från ett aktivt sökande efter lösningar och beslutsfattande blir det möjligt att betrakta ämnet ur ett bredare perspektiv. Dialogpaus kan ses som en motvikt till allt som är snabbt och/eller förenklat.</a:t>
            </a:r>
            <a:endParaRPr/>
          </a:p>
          <a:p>
            <a:pPr indent="-298450" lvl="0" marL="457200" rtl="0" algn="l">
              <a:lnSpc>
                <a:spcPct val="100000"/>
              </a:lnSpc>
              <a:spcBef>
                <a:spcPts val="0"/>
              </a:spcBef>
              <a:spcAft>
                <a:spcPts val="0"/>
              </a:spcAft>
              <a:buSzPts val="1100"/>
              <a:buChar char="●"/>
            </a:pPr>
            <a:r>
              <a:rPr lang="fi"/>
              <a:t>Dialogpaus ger utrymme för tid, lugn och en aktiv strävan efter att förstå komplexa frågor. Det handlar alltså om att stärka banden mellan människor.</a:t>
            </a:r>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3" name="Shape 133"/>
        <p:cNvGrpSpPr/>
        <p:nvPr/>
      </p:nvGrpSpPr>
      <p:grpSpPr>
        <a:xfrm>
          <a:off x="0" y="0"/>
          <a:ext cx="0" cy="0"/>
          <a:chOff x="0" y="0"/>
          <a:chExt cx="0" cy="0"/>
        </a:xfrm>
      </p:grpSpPr>
      <p:sp>
        <p:nvSpPr>
          <p:cNvPr id="134" name="Google Shape;134;p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135" name="Google Shape;135;p7: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298450" lvl="0" marL="457200" rtl="0" algn="l">
              <a:lnSpc>
                <a:spcPct val="100000"/>
              </a:lnSpc>
              <a:spcBef>
                <a:spcPts val="0"/>
              </a:spcBef>
              <a:spcAft>
                <a:spcPts val="0"/>
              </a:spcAft>
              <a:buSzPts val="1100"/>
              <a:buChar char="●"/>
            </a:pPr>
            <a:r>
              <a:rPr b="1" lang="fi"/>
              <a:t>Mångfald av röster:</a:t>
            </a:r>
            <a:r>
              <a:rPr lang="fi"/>
              <a:t> I ett Dialogpaus-samtal ska upplägget stödja allas möjlighet att delta i samtalet. När människor bjuds in till samtalet kan mångfalden av röster beaktas genom att fundera på olika bakgrundsfaktorer och gemensamma nämnare, till exempel från vilka bostadsområden eller i vilka åldersgrupper deltagare bjuds in. I Dialogpaus innebär mångfald av röster alltså att vi, i stället för att enbart bjuda in dem som redan är synliga och hörs i diskussionen om ämnet, lägger större vikt vid att nå alla som berörs av ämnet men som vanligtvis hamnar utanför samtalet. Denna grupp är ofta ganska stor, oberoende av ämne, och därför är det viktigt att bjuda in även dessa människor.</a:t>
            </a:r>
            <a:endParaRPr/>
          </a:p>
          <a:p>
            <a:pPr indent="-298450" lvl="0" marL="457200" rtl="0" algn="l">
              <a:lnSpc>
                <a:spcPct val="100000"/>
              </a:lnSpc>
              <a:spcBef>
                <a:spcPts val="0"/>
              </a:spcBef>
              <a:spcAft>
                <a:spcPts val="0"/>
              </a:spcAft>
              <a:buSzPts val="1100"/>
              <a:buChar char="●"/>
            </a:pPr>
            <a:r>
              <a:rPr b="1" lang="fi"/>
              <a:t>Erfarenhetsbaserat tal:</a:t>
            </a:r>
            <a:r>
              <a:rPr lang="fi"/>
              <a:t> Deltagande i ett Dialogpaus-samtal ska inte förutsätta djup sakkunskap om ämnet. Det räcker att deltagaren kan berätta hur ämnet syns i hens liv, hur det påverkar eller har påverkat hens liv eller omgivning. Erfarenhetsbaserat tal skiljer sig därmed från faktabaserat tal och kan ofta möjliggöra nya slags insikter. Med erfarenhetsbaserat tal avses inte erfarenhetsexpertis, utan ett sätt att fördjupa förståelsen av det aktuella ämnet genom att sätta ord på observationer, känslor, tankar, behov, händelser och annat som hänger samman med ämnet.</a:t>
            </a:r>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2" name="Shape 142"/>
        <p:cNvGrpSpPr/>
        <p:nvPr/>
      </p:nvGrpSpPr>
      <p:grpSpPr>
        <a:xfrm>
          <a:off x="0" y="0"/>
          <a:ext cx="0" cy="0"/>
          <a:chOff x="0" y="0"/>
          <a:chExt cx="0" cy="0"/>
        </a:xfrm>
      </p:grpSpPr>
      <p:sp>
        <p:nvSpPr>
          <p:cNvPr id="143" name="Google Shape;143;p11:notes"/>
          <p:cNvSpPr/>
          <p:nvPr>
            <p:ph idx="2" type="sldImg"/>
          </p:nvPr>
        </p:nvSpPr>
        <p:spPr>
          <a:xfrm>
            <a:off x="1975246" y="1143000"/>
            <a:ext cx="2907600" cy="30855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144" name="Google Shape;144;p11:notes"/>
          <p:cNvSpPr txBox="1"/>
          <p:nvPr>
            <p:ph idx="1" type="body"/>
          </p:nvPr>
        </p:nvSpPr>
        <p:spPr>
          <a:xfrm>
            <a:off x="685944" y="4400957"/>
            <a:ext cx="5486100" cy="3600000"/>
          </a:xfrm>
          <a:prstGeom prst="rect">
            <a:avLst/>
          </a:prstGeom>
          <a:noFill/>
          <a:ln>
            <a:noFill/>
          </a:ln>
        </p:spPr>
        <p:txBody>
          <a:bodyPr anchorCtr="0" anchor="t" bIns="29325" lIns="58675" spcFirstLastPara="1" rIns="58675" wrap="square" tIns="29325">
            <a:noAutofit/>
          </a:bodyPr>
          <a:lstStyle/>
          <a:p>
            <a:pPr indent="-298450" lvl="0" marL="457200" rtl="0" algn="l">
              <a:lnSpc>
                <a:spcPct val="100000"/>
              </a:lnSpc>
              <a:spcBef>
                <a:spcPts val="0"/>
              </a:spcBef>
              <a:spcAft>
                <a:spcPts val="0"/>
              </a:spcAft>
              <a:buSzPts val="1100"/>
              <a:buChar char="●"/>
            </a:pPr>
            <a:r>
              <a:rPr lang="fi"/>
              <a:t>Strukturen i Dialogpaus-metoden stöder genomförandet av samtalet i enlighet med dess mål.</a:t>
            </a:r>
            <a:endParaRPr/>
          </a:p>
          <a:p>
            <a:pPr indent="-298450" lvl="1" marL="914400" rtl="0" algn="l">
              <a:lnSpc>
                <a:spcPct val="100000"/>
              </a:lnSpc>
              <a:spcBef>
                <a:spcPts val="0"/>
              </a:spcBef>
              <a:spcAft>
                <a:spcPts val="0"/>
              </a:spcAft>
              <a:buSzPts val="1100"/>
              <a:buChar char="○"/>
            </a:pPr>
            <a:r>
              <a:rPr lang="fi"/>
              <a:t>Samtalsledaren ”betjänar” samtalet genom att ställa gemensamma frågor som stöder tänkandet och genom att se till att samtalet är jämlikt. Samtalsledaren är alltid opartisk.</a:t>
            </a:r>
            <a:endParaRPr/>
          </a:p>
          <a:p>
            <a:pPr indent="-298450" lvl="1" marL="914400" rtl="0" algn="l">
              <a:lnSpc>
                <a:spcPct val="100000"/>
              </a:lnSpc>
              <a:spcBef>
                <a:spcPts val="0"/>
              </a:spcBef>
              <a:spcAft>
                <a:spcPts val="0"/>
              </a:spcAft>
              <a:buSzPts val="1100"/>
              <a:buChar char="○"/>
            </a:pPr>
            <a:r>
              <a:rPr lang="fi"/>
              <a:t>En gemensam förståelse av samtalets mål (= att skapa en djupare förståelse) tydliggör deltagandet och samlar deltagarna kring ett gemensamt mål.</a:t>
            </a:r>
            <a:endParaRPr/>
          </a:p>
          <a:p>
            <a:pPr indent="-298450" lvl="1" marL="914400" rtl="0" algn="l">
              <a:lnSpc>
                <a:spcPct val="100000"/>
              </a:lnSpc>
              <a:spcBef>
                <a:spcPts val="0"/>
              </a:spcBef>
              <a:spcAft>
                <a:spcPts val="0"/>
              </a:spcAft>
              <a:buSzPts val="1100"/>
              <a:buChar char="○"/>
            </a:pPr>
            <a:r>
              <a:rPr lang="fi"/>
              <a:t>Spelreglerna för ett konstruktivt samtal gör samtalet avtalsbaserat. Deltagarna förstår vad som förväntas av dem och på motsvarande sätt vad de kan förvänta sig av de andra deltagarna.</a:t>
            </a:r>
            <a:endParaRPr/>
          </a:p>
          <a:p>
            <a:pPr indent="-298450" lvl="1" marL="914400" rtl="0" algn="l">
              <a:lnSpc>
                <a:spcPct val="100000"/>
              </a:lnSpc>
              <a:spcBef>
                <a:spcPts val="0"/>
              </a:spcBef>
              <a:spcAft>
                <a:spcPts val="0"/>
              </a:spcAft>
              <a:buSzPts val="1100"/>
              <a:buChar char="○"/>
            </a:pPr>
            <a:r>
              <a:rPr lang="fi"/>
              <a:t>I samtalet strävar man alltid efter att alla ska kunna delta. Samtalet förs därför gemensamt och med lyhördhet för alla, i stället för att bara de modigaste och/eller snabbaste deltagarna får utrymme.</a:t>
            </a:r>
            <a:endParaRPr/>
          </a:p>
          <a:p>
            <a:pPr indent="-298450" lvl="1" marL="914400" rtl="0" algn="l">
              <a:lnSpc>
                <a:spcPct val="100000"/>
              </a:lnSpc>
              <a:spcBef>
                <a:spcPts val="0"/>
              </a:spcBef>
              <a:spcAft>
                <a:spcPts val="0"/>
              </a:spcAft>
              <a:buSzPts val="1100"/>
              <a:buChar char="○"/>
            </a:pPr>
            <a:r>
              <a:rPr lang="fi"/>
              <a:t>De insikter som gås igenom i slutet av samtalet lyfter fram sådant som deltagarna har kommit till insikt om under det gemensamma samtalet. Det kan till exempel handla om något man har lärt sig eller andra tankar och reflektioner som väckts.</a:t>
            </a:r>
            <a:endParaRPr/>
          </a:p>
          <a:p>
            <a:pPr indent="-298450" lvl="1" marL="914400" rtl="0" algn="l">
              <a:lnSpc>
                <a:spcPct val="100000"/>
              </a:lnSpc>
              <a:spcBef>
                <a:spcPts val="0"/>
              </a:spcBef>
              <a:spcAft>
                <a:spcPts val="0"/>
              </a:spcAft>
              <a:buSzPts val="1100"/>
              <a:buChar char="○"/>
            </a:pPr>
            <a:r>
              <a:rPr lang="fi"/>
              <a:t>Den gemensamt överenskomna konfidentialiteten ska stödja deltagandet i samtalet och göra det lättare att dela tankar öppet. Ett Dialogpaus-samtal är alltid konfidentiellt, om inget annat har sagts.</a:t>
            </a:r>
            <a:endParaRPr/>
          </a:p>
        </p:txBody>
      </p:sp>
      <p:sp>
        <p:nvSpPr>
          <p:cNvPr id="145" name="Google Shape;145;p11:notes"/>
          <p:cNvSpPr txBox="1"/>
          <p:nvPr>
            <p:ph idx="12" type="sldNum"/>
          </p:nvPr>
        </p:nvSpPr>
        <p:spPr>
          <a:xfrm>
            <a:off x="3884617" y="8685171"/>
            <a:ext cx="2971800" cy="459000"/>
          </a:xfrm>
          <a:prstGeom prst="rect">
            <a:avLst/>
          </a:prstGeom>
          <a:noFill/>
          <a:ln>
            <a:noFill/>
          </a:ln>
        </p:spPr>
        <p:txBody>
          <a:bodyPr anchorCtr="0" anchor="b" bIns="29325" lIns="58675" spcFirstLastPara="1" rIns="58675" wrap="square" tIns="29325">
            <a:noAutofit/>
          </a:bodyPr>
          <a:lstStyle/>
          <a:p>
            <a:pPr indent="0" lvl="0" marL="0" marR="0" rtl="0" algn="r">
              <a:lnSpc>
                <a:spcPct val="100000"/>
              </a:lnSpc>
              <a:spcBef>
                <a:spcPts val="0"/>
              </a:spcBef>
              <a:spcAft>
                <a:spcPts val="0"/>
              </a:spcAft>
              <a:buClr>
                <a:srgbClr val="000000"/>
              </a:buClr>
              <a:buSzPts val="800"/>
              <a:buFont typeface="Arial"/>
              <a:buNone/>
            </a:pPr>
            <a:fld id="{00000000-1234-1234-1234-123412341234}" type="slidenum">
              <a:rPr b="0" i="0" lang="fi" sz="900" u="none" cap="none" strike="noStrike">
                <a:solidFill>
                  <a:srgbClr val="000000"/>
                </a:solidFill>
                <a:latin typeface="Arial"/>
                <a:ea typeface="Arial"/>
                <a:cs typeface="Arial"/>
                <a:sym typeface="Arial"/>
              </a:rPr>
              <a:t>‹#›</a:t>
            </a:fld>
            <a:endParaRPr b="0" i="0" sz="900" u="none" cap="none" strike="noStrike">
              <a:solidFill>
                <a:srgbClr val="000000"/>
              </a:solidFill>
              <a:latin typeface="Arial"/>
              <a:ea typeface="Arial"/>
              <a:cs typeface="Arial"/>
              <a:sym typeface="Arial"/>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9" name="Shape 149"/>
        <p:cNvGrpSpPr/>
        <p:nvPr/>
      </p:nvGrpSpPr>
      <p:grpSpPr>
        <a:xfrm>
          <a:off x="0" y="0"/>
          <a:ext cx="0" cy="0"/>
          <a:chOff x="0" y="0"/>
          <a:chExt cx="0" cy="0"/>
        </a:xfrm>
      </p:grpSpPr>
      <p:sp>
        <p:nvSpPr>
          <p:cNvPr id="150" name="Google Shape;150;p8:notes"/>
          <p:cNvSpPr txBox="1"/>
          <p:nvPr>
            <p:ph idx="1" type="body"/>
          </p:nvPr>
        </p:nvSpPr>
        <p:spPr>
          <a:xfrm>
            <a:off x="685944" y="4400957"/>
            <a:ext cx="5486100" cy="3600300"/>
          </a:xfrm>
          <a:prstGeom prst="rect">
            <a:avLst/>
          </a:prstGeom>
          <a:noFill/>
          <a:ln>
            <a:noFill/>
          </a:ln>
        </p:spPr>
        <p:txBody>
          <a:bodyPr anchorCtr="0" anchor="t" bIns="26850" lIns="53700" spcFirstLastPara="1" rIns="53700" wrap="square" tIns="26850">
            <a:noAutofit/>
          </a:bodyPr>
          <a:lstStyle/>
          <a:p>
            <a:pPr indent="0" lvl="0" marL="0" rtl="0" algn="l">
              <a:lnSpc>
                <a:spcPct val="100000"/>
              </a:lnSpc>
              <a:spcBef>
                <a:spcPts val="0"/>
              </a:spcBef>
              <a:spcAft>
                <a:spcPts val="0"/>
              </a:spcAft>
              <a:buSzPts val="1100"/>
              <a:buNone/>
            </a:pPr>
            <a:r>
              <a:rPr lang="fi"/>
              <a:t>Dialogpaus-samtalets struktur är uppbyggd så att de olika delarna skapar förutsättningar för att stanna upp, vara lugn och närvarande, dela med sig och lyssna.</a:t>
            </a:r>
            <a:endParaRPr/>
          </a:p>
          <a:p>
            <a:pPr indent="0" lvl="0" marL="0" rtl="0" algn="l">
              <a:lnSpc>
                <a:spcPct val="100000"/>
              </a:lnSpc>
              <a:spcBef>
                <a:spcPts val="0"/>
              </a:spcBef>
              <a:spcAft>
                <a:spcPts val="0"/>
              </a:spcAft>
              <a:buSzPts val="1100"/>
              <a:buNone/>
            </a:pPr>
            <a:r>
              <a:t/>
            </a:r>
            <a:endParaRPr/>
          </a:p>
          <a:p>
            <a:pPr indent="0" lvl="0" marL="0" rtl="0" algn="l">
              <a:lnSpc>
                <a:spcPct val="100000"/>
              </a:lnSpc>
              <a:spcBef>
                <a:spcPts val="0"/>
              </a:spcBef>
              <a:spcAft>
                <a:spcPts val="0"/>
              </a:spcAft>
              <a:buSzPts val="1100"/>
              <a:buNone/>
            </a:pPr>
            <a:r>
              <a:rPr b="1" lang="fi"/>
              <a:t>Välkommen, spelregler, inledaning och samtal i par/egen reflektion</a:t>
            </a:r>
            <a:r>
              <a:rPr lang="fi"/>
              <a:t> förbereder deltagarna för det gemensamma samtalet. Med hjälp av dessa delar kan man bryta isen, väcka tankar och påminna deltagarna om egna erfarenheter. Allt detta skapar förtroende, bidrar till en mer jämlik samtalssituation och uppmuntrar till deltagande. På så sätt lägger man grunden för själva samtalet. Deltagarna har fått ”verktyg” för att delta och vet vad, hur och med vilket mål man ska samtala. Det lämnar mindre utrymme för antaganden och skapar en tydlig och gemensam förståelse av vad man samlas kring.</a:t>
            </a:r>
            <a:endParaRPr/>
          </a:p>
          <a:p>
            <a:pPr indent="0" lvl="0" marL="0" rtl="0" algn="l">
              <a:lnSpc>
                <a:spcPct val="100000"/>
              </a:lnSpc>
              <a:spcBef>
                <a:spcPts val="0"/>
              </a:spcBef>
              <a:spcAft>
                <a:spcPts val="0"/>
              </a:spcAft>
              <a:buSzPts val="1100"/>
              <a:buNone/>
            </a:pPr>
            <a:r>
              <a:t/>
            </a:r>
            <a:endParaRPr/>
          </a:p>
          <a:p>
            <a:pPr indent="0" lvl="0" marL="0" rtl="0" algn="l">
              <a:lnSpc>
                <a:spcPct val="100000"/>
              </a:lnSpc>
              <a:spcBef>
                <a:spcPts val="0"/>
              </a:spcBef>
              <a:spcAft>
                <a:spcPts val="0"/>
              </a:spcAft>
              <a:buSzPts val="1100"/>
              <a:buNone/>
            </a:pPr>
            <a:r>
              <a:rPr b="1" lang="fi"/>
              <a:t>Det gemensamma samtalet och fördjupningen av samtalet</a:t>
            </a:r>
            <a:r>
              <a:rPr lang="fi"/>
              <a:t> är dialog i hela gruppen. Då är det viktigt att samtalsledaren ser till att alla får möjlighet att delta på lika villkor. Samtalsledaren leder också samtalet med hjälp av frågor som har förberetts och valts på förhand. Frågorna styr deltagarna mot att dela med sig av sina erfarenheter och mot en djupare förståelse. När samtalet fördjupas kan det behövas nya frågor kring ämnen som deltagarna själva har lyft under samtalet. Det är bra om samtalsledaren är uppmärksam på vilka ämnen som särskilt engagerar deltagarna.</a:t>
            </a:r>
            <a:endParaRPr/>
          </a:p>
          <a:p>
            <a:pPr indent="0" lvl="0" marL="0" rtl="0" algn="l">
              <a:lnSpc>
                <a:spcPct val="100000"/>
              </a:lnSpc>
              <a:spcBef>
                <a:spcPts val="0"/>
              </a:spcBef>
              <a:spcAft>
                <a:spcPts val="0"/>
              </a:spcAft>
              <a:buSzPts val="1100"/>
              <a:buNone/>
            </a:pPr>
            <a:r>
              <a:t/>
            </a:r>
            <a:endParaRPr/>
          </a:p>
          <a:p>
            <a:pPr indent="0" lvl="0" marL="0" rtl="0" algn="l">
              <a:lnSpc>
                <a:spcPct val="100000"/>
              </a:lnSpc>
              <a:spcBef>
                <a:spcPts val="0"/>
              </a:spcBef>
              <a:spcAft>
                <a:spcPts val="0"/>
              </a:spcAft>
              <a:buSzPts val="1100"/>
              <a:buNone/>
            </a:pPr>
            <a:r>
              <a:rPr lang="fi"/>
              <a:t>I slutet av det gemensamma samtalet frågar man deltagarna vilka</a:t>
            </a:r>
            <a:r>
              <a:rPr b="1" lang="fi"/>
              <a:t> insikter</a:t>
            </a:r>
            <a:r>
              <a:rPr lang="fi"/>
              <a:t> </a:t>
            </a:r>
            <a:r>
              <a:rPr b="1" lang="fi"/>
              <a:t>och känslor</a:t>
            </a:r>
            <a:r>
              <a:rPr lang="fi"/>
              <a:t> samtalet har väckt. Insikterna hjälper deltagarna att sätta ord på hur förståelsen av sig själva, andra och samtalsämnet eventuellt har fördjupats. Att dela insikterna med varandra kan ytterligare fördjupa samtalsupplevelsen och bidra till en bättre förståelse av andras tankar och vardag.</a:t>
            </a:r>
            <a:endParaRPr/>
          </a:p>
          <a:p>
            <a:pPr indent="0" lvl="0" marL="0" rtl="0" algn="l">
              <a:lnSpc>
                <a:spcPct val="100000"/>
              </a:lnSpc>
              <a:spcBef>
                <a:spcPts val="0"/>
              </a:spcBef>
              <a:spcAft>
                <a:spcPts val="0"/>
              </a:spcAft>
              <a:buSzPts val="1100"/>
              <a:buNone/>
            </a:pPr>
            <a:r>
              <a:t/>
            </a:r>
            <a:endParaRPr/>
          </a:p>
          <a:p>
            <a:pPr indent="0" lvl="0" marL="0" rtl="0" algn="l">
              <a:lnSpc>
                <a:spcPct val="100000"/>
              </a:lnSpc>
              <a:spcBef>
                <a:spcPts val="0"/>
              </a:spcBef>
              <a:spcAft>
                <a:spcPts val="0"/>
              </a:spcAft>
              <a:buSzPts val="1100"/>
              <a:buNone/>
            </a:pPr>
            <a:r>
              <a:rPr b="1" lang="fi"/>
              <a:t>I slutet av hela samtalet</a:t>
            </a:r>
            <a:r>
              <a:rPr lang="fi"/>
              <a:t> är det viktigt att berätta vad som händer efteråt. Var detta bara en enskild dialog eller en serie av dialoger? Dokumenterades samtalet och vad kommer dokumentationen att användas till? När får deltagarna höra mer om detta? Hur kommer det att kommuniceras, och kan deltagarna själva kommunicera om samtalet?</a:t>
            </a:r>
            <a:endParaRPr/>
          </a:p>
        </p:txBody>
      </p:sp>
      <p:sp>
        <p:nvSpPr>
          <p:cNvPr id="151" name="Google Shape;151;p8:notes"/>
          <p:cNvSpPr/>
          <p:nvPr>
            <p:ph idx="2" type="sldImg"/>
          </p:nvPr>
        </p:nvSpPr>
        <p:spPr>
          <a:xfrm>
            <a:off x="1975246" y="1143000"/>
            <a:ext cx="2907600" cy="30855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9" name="Shape 159"/>
        <p:cNvGrpSpPr/>
        <p:nvPr/>
      </p:nvGrpSpPr>
      <p:grpSpPr>
        <a:xfrm>
          <a:off x="0" y="0"/>
          <a:ext cx="0" cy="0"/>
          <a:chOff x="0" y="0"/>
          <a:chExt cx="0" cy="0"/>
        </a:xfrm>
      </p:grpSpPr>
      <p:sp>
        <p:nvSpPr>
          <p:cNvPr id="160" name="Google Shape;160;g3d9a4f04fa0_0_0:notes"/>
          <p:cNvSpPr txBox="1"/>
          <p:nvPr>
            <p:ph idx="1" type="body"/>
          </p:nvPr>
        </p:nvSpPr>
        <p:spPr>
          <a:xfrm>
            <a:off x="685944" y="4400957"/>
            <a:ext cx="5486100" cy="3600300"/>
          </a:xfrm>
          <a:prstGeom prst="rect">
            <a:avLst/>
          </a:prstGeom>
          <a:noFill/>
          <a:ln>
            <a:noFill/>
          </a:ln>
        </p:spPr>
        <p:txBody>
          <a:bodyPr anchorCtr="0" anchor="t" bIns="26850" lIns="53700" spcFirstLastPara="1" rIns="53700" wrap="square" tIns="26850">
            <a:noAutofit/>
          </a:bodyPr>
          <a:lstStyle/>
          <a:p>
            <a:pPr indent="-298450" lvl="0" marL="457200" rtl="0" algn="l">
              <a:lnSpc>
                <a:spcPct val="115000"/>
              </a:lnSpc>
              <a:spcBef>
                <a:spcPts val="1200"/>
              </a:spcBef>
              <a:spcAft>
                <a:spcPts val="0"/>
              </a:spcAft>
              <a:buClr>
                <a:schemeClr val="dk1"/>
              </a:buClr>
              <a:buSzPts val="1100"/>
              <a:buChar char="●"/>
            </a:pPr>
            <a:r>
              <a:rPr lang="fi">
                <a:solidFill>
                  <a:schemeClr val="dk1"/>
                </a:solidFill>
              </a:rPr>
              <a:t>Spelreglerna för ett konstruktivt samtal är en väsentlig del av strukturen i Dialogpaus-metoden. Oavsett tidpunkt, plats, ämne eller deltagare ingår spelreglerna alltid i ett Dialogpaus-samtal. Man enas gemensamt om spelreglerna innan samtalet inleds.</a:t>
            </a:r>
            <a:endParaRPr>
              <a:solidFill>
                <a:schemeClr val="dk1"/>
              </a:solidFill>
            </a:endParaRPr>
          </a:p>
          <a:p>
            <a:pPr indent="-298450" lvl="0" marL="457200" rtl="0" algn="l">
              <a:lnSpc>
                <a:spcPct val="115000"/>
              </a:lnSpc>
              <a:spcBef>
                <a:spcPts val="0"/>
              </a:spcBef>
              <a:spcAft>
                <a:spcPts val="0"/>
              </a:spcAft>
              <a:buClr>
                <a:schemeClr val="dk1"/>
              </a:buClr>
              <a:buSzPts val="1100"/>
              <a:buChar char="●"/>
            </a:pPr>
            <a:r>
              <a:rPr lang="fi">
                <a:solidFill>
                  <a:schemeClr val="dk1"/>
                </a:solidFill>
              </a:rPr>
              <a:t>Spelreglerna för ett konstruktivt samtal stödjer att samtalet genomförs i enlighet med målet. Reglerna bygger på varandra och bildar tillsammans en helhet som stödjer en konstruktiv och ett så jämlikt samtal som möjligt.</a:t>
            </a:r>
            <a:endParaRPr>
              <a:solidFill>
                <a:schemeClr val="dk1"/>
              </a:solidFill>
            </a:endParaRPr>
          </a:p>
          <a:p>
            <a:pPr indent="-298450" lvl="0" marL="457200" rtl="0" algn="l">
              <a:lnSpc>
                <a:spcPct val="115000"/>
              </a:lnSpc>
              <a:spcBef>
                <a:spcPts val="0"/>
              </a:spcBef>
              <a:spcAft>
                <a:spcPts val="0"/>
              </a:spcAft>
              <a:buClr>
                <a:schemeClr val="dk1"/>
              </a:buClr>
              <a:buSzPts val="1100"/>
              <a:buChar char="●"/>
            </a:pPr>
            <a:r>
              <a:rPr lang="fi">
                <a:solidFill>
                  <a:schemeClr val="dk1"/>
                </a:solidFill>
              </a:rPr>
              <a:t>I stället för att reglerna begränsar diskussionen är det meningen att de ska frigöra/möjliggöra den.</a:t>
            </a:r>
            <a:endParaRPr>
              <a:solidFill>
                <a:schemeClr val="dk1"/>
              </a:solidFill>
            </a:endParaRPr>
          </a:p>
          <a:p>
            <a:pPr indent="0" lvl="0" marL="0" rtl="0" algn="l">
              <a:lnSpc>
                <a:spcPct val="115000"/>
              </a:lnSpc>
              <a:spcBef>
                <a:spcPts val="1200"/>
              </a:spcBef>
              <a:spcAft>
                <a:spcPts val="0"/>
              </a:spcAft>
              <a:buClr>
                <a:schemeClr val="dk1"/>
              </a:buClr>
              <a:buSzPts val="1100"/>
              <a:buFont typeface="Arial"/>
              <a:buNone/>
            </a:pPr>
            <a:r>
              <a:rPr lang="fi">
                <a:solidFill>
                  <a:schemeClr val="dk1"/>
                </a:solidFill>
              </a:rPr>
              <a:t>TIPS till utbildaren: Gå igenom reglerna punkt för punkt med hjälp av det förberedda manuset</a:t>
            </a:r>
            <a:endParaRPr>
              <a:solidFill>
                <a:schemeClr val="dk1"/>
              </a:solidFill>
            </a:endParaRPr>
          </a:p>
          <a:p>
            <a:pPr indent="-298450" lvl="0" marL="457200" rtl="0" algn="l">
              <a:lnSpc>
                <a:spcPct val="115000"/>
              </a:lnSpc>
              <a:spcBef>
                <a:spcPts val="1200"/>
              </a:spcBef>
              <a:spcAft>
                <a:spcPts val="0"/>
              </a:spcAft>
              <a:buClr>
                <a:schemeClr val="dk1"/>
              </a:buClr>
              <a:buSzPts val="1100"/>
              <a:buAutoNum type="arabicPeriod"/>
            </a:pPr>
            <a:r>
              <a:rPr b="1" lang="fi">
                <a:solidFill>
                  <a:schemeClr val="dk1"/>
                </a:solidFill>
              </a:rPr>
              <a:t>Jag lyssnar</a:t>
            </a:r>
            <a:r>
              <a:rPr lang="fi">
                <a:solidFill>
                  <a:schemeClr val="dk1"/>
                </a:solidFill>
              </a:rPr>
              <a:t> på andra, avbryter inte och inleder inte samtal vid sidan om. </a:t>
            </a:r>
            <a:r>
              <a:rPr i="1" lang="fi">
                <a:solidFill>
                  <a:schemeClr val="dk1"/>
                </a:solidFill>
              </a:rPr>
              <a:t>“Var och en har rätt att i lugn och ro berätta om sina tankar. Det är viktigt att vi inte avbryter varandra eller viskar med personen bredvid. Låt oss fokusera på stunden och på varandra. Vi lägger undan mobiltelefonerna.”</a:t>
            </a:r>
            <a:endParaRPr i="1">
              <a:solidFill>
                <a:schemeClr val="dk1"/>
              </a:solidFill>
            </a:endParaRPr>
          </a:p>
          <a:p>
            <a:pPr indent="-298450" lvl="0" marL="457200" rtl="0" algn="l">
              <a:lnSpc>
                <a:spcPct val="115000"/>
              </a:lnSpc>
              <a:spcBef>
                <a:spcPts val="0"/>
              </a:spcBef>
              <a:spcAft>
                <a:spcPts val="0"/>
              </a:spcAft>
              <a:buClr>
                <a:schemeClr val="dk1"/>
              </a:buClr>
              <a:buSzPts val="1100"/>
              <a:buAutoNum type="arabicPeriod"/>
            </a:pPr>
            <a:r>
              <a:rPr b="1" lang="fi">
                <a:solidFill>
                  <a:schemeClr val="dk1"/>
                </a:solidFill>
              </a:rPr>
              <a:t>Jag berättar</a:t>
            </a:r>
            <a:r>
              <a:rPr lang="fi">
                <a:solidFill>
                  <a:schemeClr val="dk1"/>
                </a:solidFill>
              </a:rPr>
              <a:t> om mina egna erfarenheter och tankar. "</a:t>
            </a:r>
            <a:r>
              <a:rPr i="1" lang="fi">
                <a:solidFill>
                  <a:schemeClr val="dk1"/>
                </a:solidFill>
              </a:rPr>
              <a:t>För att vi bättre skall kunna förstå både ämnet och varandra är det bra att dela egna tankar och erfarenheter som har med temat att göra. Det betyder att vi berättar för varandra om saker, händelser och situationer som har påverkat våra egna uppfattningar. Du kan gärna ta vid där den föregående slutade.”</a:t>
            </a:r>
            <a:endParaRPr i="1">
              <a:solidFill>
                <a:schemeClr val="dk1"/>
              </a:solidFill>
            </a:endParaRPr>
          </a:p>
          <a:p>
            <a:pPr indent="-298450" lvl="0" marL="457200" rtl="0" algn="l">
              <a:lnSpc>
                <a:spcPct val="115000"/>
              </a:lnSpc>
              <a:spcBef>
                <a:spcPts val="0"/>
              </a:spcBef>
              <a:spcAft>
                <a:spcPts val="0"/>
              </a:spcAft>
              <a:buClr>
                <a:schemeClr val="dk1"/>
              </a:buClr>
              <a:buSzPts val="1100"/>
              <a:buAutoNum type="arabicPeriod"/>
            </a:pPr>
            <a:r>
              <a:rPr b="1" lang="fi">
                <a:solidFill>
                  <a:schemeClr val="dk1"/>
                </a:solidFill>
              </a:rPr>
              <a:t>Jag ger utrymme </a:t>
            </a:r>
            <a:r>
              <a:rPr lang="fi">
                <a:solidFill>
                  <a:schemeClr val="dk1"/>
                </a:solidFill>
              </a:rPr>
              <a:t>för ofärdiga tankar och olika perspektiv. </a:t>
            </a:r>
            <a:r>
              <a:rPr i="1" lang="fi">
                <a:solidFill>
                  <a:schemeClr val="dk1"/>
                </a:solidFill>
              </a:rPr>
              <a:t>”Idag reflekterar vi tillsammans kring temat och olika perspektiv i anslutning till det. Du behöver inte ha de rätta svaren. Under eller efter samtalet behöver vi inte vara eniga. Du kan gärna lyfta fram saker som av någon anledning inte har uppmärksammats och ställa frågor om andras synpunkter.”</a:t>
            </a:r>
            <a:endParaRPr i="1">
              <a:solidFill>
                <a:schemeClr val="dk1"/>
              </a:solidFill>
            </a:endParaRPr>
          </a:p>
          <a:p>
            <a:pPr indent="-298450" lvl="0" marL="457200" rtl="0" algn="l">
              <a:lnSpc>
                <a:spcPct val="115000"/>
              </a:lnSpc>
              <a:spcBef>
                <a:spcPts val="0"/>
              </a:spcBef>
              <a:spcAft>
                <a:spcPts val="0"/>
              </a:spcAft>
              <a:buClr>
                <a:schemeClr val="dk1"/>
              </a:buClr>
              <a:buSzPts val="1100"/>
              <a:buAutoNum type="arabicPeriod"/>
            </a:pPr>
            <a:r>
              <a:rPr b="1" lang="fi">
                <a:solidFill>
                  <a:schemeClr val="dk1"/>
                </a:solidFill>
              </a:rPr>
              <a:t>Jag respekterar </a:t>
            </a:r>
            <a:r>
              <a:rPr lang="fi">
                <a:solidFill>
                  <a:schemeClr val="dk1"/>
                </a:solidFill>
              </a:rPr>
              <a:t>andra och samtalets konfidentialitet. </a:t>
            </a:r>
            <a:r>
              <a:rPr i="1" lang="fi">
                <a:solidFill>
                  <a:schemeClr val="dk1"/>
                </a:solidFill>
              </a:rPr>
              <a:t>”Vi respekterar varje människas värde, också deras människovärde som inte är här idag. Respekt betyder inte att vi ska acceptera diskriminerande ord eller handlingar. I samtalet behöver ingen vinna eller övertyga någon annan. Låt oss hålla samtalet förtroligt, så att vi kan tala så fritt som möjligt.”</a:t>
            </a:r>
            <a:endParaRPr i="1">
              <a:solidFill>
                <a:schemeClr val="dk1"/>
              </a:solidFill>
            </a:endParaRPr>
          </a:p>
          <a:p>
            <a:pPr indent="0" lvl="0" marL="0" rtl="0" algn="l">
              <a:lnSpc>
                <a:spcPct val="100000"/>
              </a:lnSpc>
              <a:spcBef>
                <a:spcPts val="1200"/>
              </a:spcBef>
              <a:spcAft>
                <a:spcPts val="0"/>
              </a:spcAft>
              <a:buSzPts val="1100"/>
              <a:buNone/>
            </a:pPr>
            <a:r>
              <a:t/>
            </a:r>
            <a:endParaRPr/>
          </a:p>
        </p:txBody>
      </p:sp>
      <p:sp>
        <p:nvSpPr>
          <p:cNvPr id="161" name="Google Shape;161;g3d9a4f04fa0_0_0:notes"/>
          <p:cNvSpPr/>
          <p:nvPr>
            <p:ph idx="2" type="sldImg"/>
          </p:nvPr>
        </p:nvSpPr>
        <p:spPr>
          <a:xfrm>
            <a:off x="1975246" y="1143000"/>
            <a:ext cx="2907600" cy="30855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69" name="Shape 169"/>
        <p:cNvGrpSpPr/>
        <p:nvPr/>
      </p:nvGrpSpPr>
      <p:grpSpPr>
        <a:xfrm>
          <a:off x="0" y="0"/>
          <a:ext cx="0" cy="0"/>
          <a:chOff x="0" y="0"/>
          <a:chExt cx="0" cy="0"/>
        </a:xfrm>
      </p:grpSpPr>
      <p:sp>
        <p:nvSpPr>
          <p:cNvPr id="170" name="Google Shape;170;p9:notes"/>
          <p:cNvSpPr txBox="1"/>
          <p:nvPr>
            <p:ph idx="1" type="body"/>
          </p:nvPr>
        </p:nvSpPr>
        <p:spPr>
          <a:xfrm>
            <a:off x="685944" y="4400957"/>
            <a:ext cx="5486100" cy="3600300"/>
          </a:xfrm>
          <a:prstGeom prst="rect">
            <a:avLst/>
          </a:prstGeom>
          <a:noFill/>
          <a:ln>
            <a:noFill/>
          </a:ln>
        </p:spPr>
        <p:txBody>
          <a:bodyPr anchorCtr="0" anchor="t" bIns="26850" lIns="53700" spcFirstLastPara="1" rIns="53700" wrap="square" tIns="26850">
            <a:noAutofit/>
          </a:bodyPr>
          <a:lstStyle/>
          <a:p>
            <a:pPr indent="-298450" lvl="0" marL="457200" rtl="0" algn="l">
              <a:lnSpc>
                <a:spcPct val="100000"/>
              </a:lnSpc>
              <a:spcBef>
                <a:spcPts val="0"/>
              </a:spcBef>
              <a:spcAft>
                <a:spcPts val="0"/>
              </a:spcAft>
              <a:buSzPts val="1100"/>
              <a:buChar char="●"/>
            </a:pPr>
            <a:r>
              <a:rPr lang="fi"/>
              <a:t>I Dialogpaus-samtal kan olika situationer uppstå, och därför är det bra att fundera på hur du själv skulle agera som samtalsledare i olika situationer. På stiftelsen Dialogpaus webbplats finns färdiga formuleringar för olika situationer bland verktygen. (Se hyperlänken i powerpointen.)</a:t>
            </a:r>
            <a:endParaRPr/>
          </a:p>
          <a:p>
            <a:pPr indent="-298450" lvl="0" marL="457200" rtl="0" algn="l">
              <a:lnSpc>
                <a:spcPct val="100000"/>
              </a:lnSpc>
              <a:spcBef>
                <a:spcPts val="0"/>
              </a:spcBef>
              <a:spcAft>
                <a:spcPts val="0"/>
              </a:spcAft>
              <a:buSzPts val="1100"/>
              <a:buChar char="●"/>
            </a:pPr>
            <a:r>
              <a:rPr lang="fi"/>
              <a:t>Genom att ta hand om det grundläggande ser vi samtidigt till att samtalet framskrider i enlighet med målet. Genom att fokusera på de tre samtalsledningsåtgärderna på bilden stöder du genomförandet av Dialogpaus-samtalet. Det är naturligt att fundera över frågor som </a:t>
            </a:r>
            <a:r>
              <a:rPr i="1" lang="fi"/>
              <a:t>”Vad gör jag om ingen säger någonting?”</a:t>
            </a:r>
            <a:r>
              <a:rPr lang="fi"/>
              <a:t> eller </a:t>
            </a:r>
            <a:r>
              <a:rPr i="1" lang="fi"/>
              <a:t>”Hur agerar jag i uppenbara konfliktsituationer?”</a:t>
            </a:r>
            <a:r>
              <a:rPr lang="fi"/>
              <a:t> Det är viktiga frågor att reflektera över. Ur metodens och det goda samtalets perspektiv är det ändå viktigt att ta hand om grunderna, till exempel att se till att deltagarna har en korrekt och gemensam förståelse av samtalets mål. De tre samtalsledningsåtgärderna på bilden hjälper till att säkerställa dessa grunder. Syftet är inte att förringa möjligheten att olika utmanande situationer uppstår, men genom att fokusera på metodens enkla grundelement kan vi också påverka sannolikheten för att sådana situationer uppstår. Kom ihåg att Dialogpaus inte är en metod för debatt. Fokusera därför framför allt på sådant som hjälper samtalet att hålla sig på rätt spår.</a:t>
            </a:r>
            <a:endParaRPr/>
          </a:p>
          <a:p>
            <a:pPr indent="0" lvl="0" marL="0" rtl="0" algn="l">
              <a:lnSpc>
                <a:spcPct val="100000"/>
              </a:lnSpc>
              <a:spcBef>
                <a:spcPts val="0"/>
              </a:spcBef>
              <a:spcAft>
                <a:spcPts val="0"/>
              </a:spcAft>
              <a:buSzPts val="1100"/>
              <a:buNone/>
            </a:pPr>
            <a:r>
              <a:t/>
            </a:r>
            <a:endParaRPr/>
          </a:p>
          <a:p>
            <a:pPr indent="0" lvl="0" marL="0" rtl="0" algn="l">
              <a:lnSpc>
                <a:spcPct val="100000"/>
              </a:lnSpc>
              <a:spcBef>
                <a:spcPts val="0"/>
              </a:spcBef>
              <a:spcAft>
                <a:spcPts val="0"/>
              </a:spcAft>
              <a:buSzPts val="1100"/>
              <a:buNone/>
            </a:pPr>
            <a:r>
              <a:rPr lang="fi"/>
              <a:t>TIPS FÖR UTBILDAREN: Bekanta dig med innehållet i verktygen som finns bakom länkarna och dela gärna ett personligt exempel på hur olika situationer har uppstått i samtal som du har lett och hur du själv har hanterat dem som samtalsledare.</a:t>
            </a:r>
            <a:endParaRPr/>
          </a:p>
        </p:txBody>
      </p:sp>
      <p:sp>
        <p:nvSpPr>
          <p:cNvPr id="171" name="Google Shape;171;p9:notes"/>
          <p:cNvSpPr/>
          <p:nvPr>
            <p:ph idx="2" type="sldImg"/>
          </p:nvPr>
        </p:nvSpPr>
        <p:spPr>
          <a:xfrm>
            <a:off x="1975246" y="1143000"/>
            <a:ext cx="2907600" cy="30855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79" name="Shape 179"/>
        <p:cNvGrpSpPr/>
        <p:nvPr/>
      </p:nvGrpSpPr>
      <p:grpSpPr>
        <a:xfrm>
          <a:off x="0" y="0"/>
          <a:ext cx="0" cy="0"/>
          <a:chOff x="0" y="0"/>
          <a:chExt cx="0" cy="0"/>
        </a:xfrm>
      </p:grpSpPr>
      <p:sp>
        <p:nvSpPr>
          <p:cNvPr id="180" name="Google Shape;180;p10:notes"/>
          <p:cNvSpPr txBox="1"/>
          <p:nvPr>
            <p:ph idx="1" type="body"/>
          </p:nvPr>
        </p:nvSpPr>
        <p:spPr>
          <a:xfrm>
            <a:off x="685944" y="4400957"/>
            <a:ext cx="5486100" cy="3600300"/>
          </a:xfrm>
          <a:prstGeom prst="rect">
            <a:avLst/>
          </a:prstGeom>
          <a:noFill/>
          <a:ln>
            <a:noFill/>
          </a:ln>
        </p:spPr>
        <p:txBody>
          <a:bodyPr anchorCtr="0" anchor="t" bIns="26850" lIns="53700" spcFirstLastPara="1" rIns="53700" wrap="square" tIns="26850">
            <a:noAutofit/>
          </a:bodyPr>
          <a:lstStyle/>
          <a:p>
            <a:pPr indent="0" lvl="0" marL="0" rtl="0" algn="l">
              <a:lnSpc>
                <a:spcPct val="100000"/>
              </a:lnSpc>
              <a:spcBef>
                <a:spcPts val="0"/>
              </a:spcBef>
              <a:spcAft>
                <a:spcPts val="0"/>
              </a:spcAft>
              <a:buSzPts val="1100"/>
              <a:buNone/>
            </a:pPr>
            <a:r>
              <a:rPr lang="fi"/>
              <a:t>Att bjuda in deltagare är ofta den mest tidskrävande delen, men det lönar sig. Olika sätt att bjuda in fungerar för olika människor. För en person kan ett telefonsamtal fungera, för en annan ett mejl och för en tredje ett knackning på dörren.</a:t>
            </a:r>
            <a:endParaRPr/>
          </a:p>
          <a:p>
            <a:pPr indent="0" lvl="0" marL="0" rtl="0" algn="l">
              <a:lnSpc>
                <a:spcPct val="100000"/>
              </a:lnSpc>
              <a:spcBef>
                <a:spcPts val="0"/>
              </a:spcBef>
              <a:spcAft>
                <a:spcPts val="0"/>
              </a:spcAft>
              <a:buSzPts val="1100"/>
              <a:buNone/>
            </a:pPr>
            <a:r>
              <a:t/>
            </a:r>
            <a:endParaRPr/>
          </a:p>
          <a:p>
            <a:pPr indent="-298450" lvl="0" marL="457200" rtl="0" algn="l">
              <a:lnSpc>
                <a:spcPct val="100000"/>
              </a:lnSpc>
              <a:spcBef>
                <a:spcPts val="0"/>
              </a:spcBef>
              <a:spcAft>
                <a:spcPts val="0"/>
              </a:spcAft>
              <a:buSzPts val="1100"/>
              <a:buAutoNum type="arabicPeriod"/>
            </a:pPr>
            <a:r>
              <a:rPr lang="fi"/>
              <a:t>Inbjudningsprocessen börjar redan när man definierar samtalsämnet, behovet och målen.</a:t>
            </a:r>
            <a:endParaRPr/>
          </a:p>
          <a:p>
            <a:pPr indent="-298450" lvl="0" marL="457200" rtl="0" algn="l">
              <a:lnSpc>
                <a:spcPct val="100000"/>
              </a:lnSpc>
              <a:spcBef>
                <a:spcPts val="0"/>
              </a:spcBef>
              <a:spcAft>
                <a:spcPts val="0"/>
              </a:spcAft>
              <a:buSzPts val="1100"/>
              <a:buAutoNum type="arabicPeriod"/>
            </a:pPr>
            <a:r>
              <a:rPr lang="fi"/>
              <a:t>Fundera på vilka som berörs av samtalsämnet och hitta sätt att nå dessa personer direkt.</a:t>
            </a:r>
            <a:endParaRPr/>
          </a:p>
          <a:p>
            <a:pPr indent="-298450" lvl="0" marL="457200" rtl="0" algn="l">
              <a:lnSpc>
                <a:spcPct val="100000"/>
              </a:lnSpc>
              <a:spcBef>
                <a:spcPts val="0"/>
              </a:spcBef>
              <a:spcAft>
                <a:spcPts val="0"/>
              </a:spcAft>
              <a:buSzPts val="1100"/>
              <a:buAutoNum type="arabicPeriod"/>
            </a:pPr>
            <a:r>
              <a:rPr lang="fi"/>
              <a:t>Identifiera några viktiga personer eller organisationer genom vilka du kan nå din målgrupp. Fundera alltså på vilka som redan möter dem i sin vardag.</a:t>
            </a:r>
            <a:endParaRPr/>
          </a:p>
          <a:p>
            <a:pPr indent="-298450" lvl="0" marL="457200" rtl="0" algn="l">
              <a:lnSpc>
                <a:spcPct val="100000"/>
              </a:lnSpc>
              <a:spcBef>
                <a:spcPts val="0"/>
              </a:spcBef>
              <a:spcAft>
                <a:spcPts val="0"/>
              </a:spcAft>
              <a:buSzPts val="1100"/>
              <a:buAutoNum type="arabicPeriod"/>
            </a:pPr>
            <a:r>
              <a:rPr lang="fi"/>
              <a:t>Fundera tillsammans med varje kontaktperson på hur målgruppen bäst kan nås och fås att delta. Om samtalsämnet är relevant för målgruppen är det lättare för kontaktpersonerna att sprida inbjudan.</a:t>
            </a:r>
            <a:endParaRPr/>
          </a:p>
          <a:p>
            <a:pPr indent="-298450" lvl="0" marL="457200" rtl="0" algn="l">
              <a:lnSpc>
                <a:spcPct val="100000"/>
              </a:lnSpc>
              <a:spcBef>
                <a:spcPts val="0"/>
              </a:spcBef>
              <a:spcAft>
                <a:spcPts val="0"/>
              </a:spcAft>
              <a:buSzPts val="1100"/>
              <a:buAutoNum type="arabicPeriod"/>
            </a:pPr>
            <a:r>
              <a:rPr lang="fi"/>
              <a:t>Du kan rikta inbjudningarna tillsammans med kontaktpersonerna. Ta reda på vilka kanaler och sätt att bjuda in som bäst får just din målgrupp att delta.</a:t>
            </a:r>
            <a:endParaRPr/>
          </a:p>
          <a:p>
            <a:pPr indent="0" lvl="0" marL="457200" rtl="0" algn="l">
              <a:lnSpc>
                <a:spcPct val="100000"/>
              </a:lnSpc>
              <a:spcBef>
                <a:spcPts val="0"/>
              </a:spcBef>
              <a:spcAft>
                <a:spcPts val="0"/>
              </a:spcAft>
              <a:buNone/>
            </a:pPr>
            <a:r>
              <a:t/>
            </a:r>
            <a:endParaRPr/>
          </a:p>
          <a:p>
            <a:pPr indent="0" lvl="0" marL="0" rtl="0" algn="l">
              <a:lnSpc>
                <a:spcPct val="100000"/>
              </a:lnSpc>
              <a:spcBef>
                <a:spcPts val="0"/>
              </a:spcBef>
              <a:spcAft>
                <a:spcPts val="0"/>
              </a:spcAft>
              <a:buSzPts val="1100"/>
              <a:buNone/>
            </a:pPr>
            <a:r>
              <a:rPr lang="fi"/>
              <a:t>TIPS FÖR UTBILDAREN: Berätta om dina egna erfarenheter av inbjudningsprocesser. Vad har fungerat bra? Vad hade kunnat göras bättre? Vilka utmaningar har varit förknippade med att bjuda in deltagare, och hur har ni överkommit dem?</a:t>
            </a:r>
            <a:endParaRPr/>
          </a:p>
        </p:txBody>
      </p:sp>
      <p:sp>
        <p:nvSpPr>
          <p:cNvPr id="181" name="Google Shape;181;p10:notes"/>
          <p:cNvSpPr/>
          <p:nvPr>
            <p:ph idx="2" type="sldImg"/>
          </p:nvPr>
        </p:nvSpPr>
        <p:spPr>
          <a:xfrm>
            <a:off x="1975246" y="1143000"/>
            <a:ext cx="2907600" cy="30855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1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89" name="Shape 189"/>
        <p:cNvGrpSpPr/>
        <p:nvPr/>
      </p:nvGrpSpPr>
      <p:grpSpPr>
        <a:xfrm>
          <a:off x="0" y="0"/>
          <a:ext cx="0" cy="0"/>
          <a:chOff x="0" y="0"/>
          <a:chExt cx="0" cy="0"/>
        </a:xfrm>
      </p:grpSpPr>
      <p:sp>
        <p:nvSpPr>
          <p:cNvPr id="190" name="Google Shape;190;p12:notes"/>
          <p:cNvSpPr/>
          <p:nvPr>
            <p:ph idx="2" type="sldImg"/>
          </p:nvPr>
        </p:nvSpPr>
        <p:spPr>
          <a:xfrm>
            <a:off x="1975246" y="1143000"/>
            <a:ext cx="2907600" cy="30855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191" name="Google Shape;191;p12:notes"/>
          <p:cNvSpPr txBox="1"/>
          <p:nvPr>
            <p:ph idx="1" type="body"/>
          </p:nvPr>
        </p:nvSpPr>
        <p:spPr>
          <a:xfrm>
            <a:off x="685944" y="4400957"/>
            <a:ext cx="5486100" cy="3600000"/>
          </a:xfrm>
          <a:prstGeom prst="rect">
            <a:avLst/>
          </a:prstGeom>
          <a:noFill/>
          <a:ln>
            <a:noFill/>
          </a:ln>
        </p:spPr>
        <p:txBody>
          <a:bodyPr anchorCtr="0" anchor="t" bIns="29325" lIns="58675" spcFirstLastPara="1" rIns="58675" wrap="square" tIns="29325">
            <a:noAutofit/>
          </a:bodyPr>
          <a:lstStyle/>
          <a:p>
            <a:pPr indent="0" lvl="0" marL="0" rtl="0" algn="l">
              <a:lnSpc>
                <a:spcPct val="100000"/>
              </a:lnSpc>
              <a:spcBef>
                <a:spcPts val="0"/>
              </a:spcBef>
              <a:spcAft>
                <a:spcPts val="0"/>
              </a:spcAft>
              <a:buSzPts val="1100"/>
              <a:buNone/>
            </a:pPr>
            <a:r>
              <a:rPr lang="fi"/>
              <a:t>Man lär sig bäst att leda Dialogpaus genom att göra det i praktiken. Med hjälp av de tre verktygen som nämns i powerpointen kan du börja genomföra din egen Dialogpaus-dialog.</a:t>
            </a:r>
            <a:endParaRPr/>
          </a:p>
          <a:p>
            <a:pPr indent="0" lvl="0" marL="0" rtl="0" algn="l">
              <a:lnSpc>
                <a:spcPct val="100000"/>
              </a:lnSpc>
              <a:spcBef>
                <a:spcPts val="0"/>
              </a:spcBef>
              <a:spcAft>
                <a:spcPts val="0"/>
              </a:spcAft>
              <a:buSzPts val="1100"/>
              <a:buNone/>
            </a:pPr>
            <a:r>
              <a:t/>
            </a:r>
            <a:endParaRPr/>
          </a:p>
          <a:p>
            <a:pPr indent="-298450" lvl="0" marL="457200" rtl="0" algn="l">
              <a:lnSpc>
                <a:spcPct val="100000"/>
              </a:lnSpc>
              <a:spcBef>
                <a:spcPts val="0"/>
              </a:spcBef>
              <a:spcAft>
                <a:spcPts val="0"/>
              </a:spcAft>
              <a:buSzPts val="1100"/>
              <a:buChar char="●"/>
            </a:pPr>
            <a:r>
              <a:rPr b="1" lang="fi"/>
              <a:t>Samtalsguide:</a:t>
            </a:r>
            <a:r>
              <a:rPr lang="fi"/>
              <a:t> I samtalsguiden hittar du steg-för-steg-instruktioner för att ordna och leda ett Dialogpaus-samtal. Guiden innehåller instruktioner för hur dialogen genomförs, tips för samtalsledaren samt viktiga formuleringar för olika situationer som kan uppstå under samtalet.</a:t>
            </a:r>
            <a:endParaRPr/>
          </a:p>
          <a:p>
            <a:pPr indent="-298450" lvl="0" marL="457200" rtl="0" algn="l">
              <a:lnSpc>
                <a:spcPct val="100000"/>
              </a:lnSpc>
              <a:spcBef>
                <a:spcPts val="0"/>
              </a:spcBef>
              <a:spcAft>
                <a:spcPts val="0"/>
              </a:spcAft>
              <a:buSzPts val="1100"/>
              <a:buChar char="●"/>
            </a:pPr>
            <a:r>
              <a:rPr b="1" lang="fi"/>
              <a:t>Dialogpaus samtalskort:</a:t>
            </a:r>
            <a:r>
              <a:rPr lang="fi"/>
              <a:t> I samtalsledarkortet finns Dialogpaus-samtalets manus sammanfattat. Kortet hjälper dig alltså att planera ditt eget manus.</a:t>
            </a:r>
            <a:endParaRPr/>
          </a:p>
          <a:p>
            <a:pPr indent="0" lvl="0" marL="0" rtl="0" algn="l">
              <a:lnSpc>
                <a:spcPct val="100000"/>
              </a:lnSpc>
              <a:spcBef>
                <a:spcPts val="0"/>
              </a:spcBef>
              <a:spcAft>
                <a:spcPts val="0"/>
              </a:spcAft>
              <a:buSzPts val="1100"/>
              <a:buNone/>
            </a:pPr>
            <a:r>
              <a:t/>
            </a:r>
            <a:endParaRPr/>
          </a:p>
          <a:p>
            <a:pPr indent="0" lvl="0" marL="0" rtl="0" algn="l">
              <a:lnSpc>
                <a:spcPct val="100000"/>
              </a:lnSpc>
              <a:spcBef>
                <a:spcPts val="0"/>
              </a:spcBef>
              <a:spcAft>
                <a:spcPts val="0"/>
              </a:spcAft>
              <a:buSzPts val="1100"/>
              <a:buNone/>
            </a:pPr>
            <a:r>
              <a:rPr lang="fi"/>
              <a:t>TIPS FÖR UTBILDAREN: Öppna både samtalsguiden och samtalsledarkortet via hyperlänkarna ovan. Gå med hjälp av dem igenom hur samtalet genomförs och hur det är strukturerat. Du kan också gå igenom samtalets struktur med hjälp av samtalsmodellen på Dialogpaus-stiftelsens webbplats. Där finns färdiga formuleringar. Du hittar dem här: </a:t>
            </a:r>
            <a:r>
              <a:rPr lang="fi" u="sng">
                <a:solidFill>
                  <a:schemeClr val="hlink"/>
                </a:solidFill>
                <a:hlinkClick r:id="rId2"/>
              </a:rPr>
              <a:t>Dialogpaus-manus</a:t>
            </a:r>
            <a:endParaRPr/>
          </a:p>
        </p:txBody>
      </p:sp>
      <p:sp>
        <p:nvSpPr>
          <p:cNvPr id="192" name="Google Shape;192;p12:notes"/>
          <p:cNvSpPr txBox="1"/>
          <p:nvPr>
            <p:ph idx="12" type="sldNum"/>
          </p:nvPr>
        </p:nvSpPr>
        <p:spPr>
          <a:xfrm>
            <a:off x="3884617" y="8685171"/>
            <a:ext cx="2971800" cy="459000"/>
          </a:xfrm>
          <a:prstGeom prst="rect">
            <a:avLst/>
          </a:prstGeom>
          <a:noFill/>
          <a:ln>
            <a:noFill/>
          </a:ln>
        </p:spPr>
        <p:txBody>
          <a:bodyPr anchorCtr="0" anchor="b" bIns="29325" lIns="58675" spcFirstLastPara="1" rIns="58675" wrap="square" tIns="29325">
            <a:noAutofit/>
          </a:bodyPr>
          <a:lstStyle/>
          <a:p>
            <a:pPr indent="0" lvl="0" marL="0" marR="0" rtl="0" algn="r">
              <a:lnSpc>
                <a:spcPct val="100000"/>
              </a:lnSpc>
              <a:spcBef>
                <a:spcPts val="0"/>
              </a:spcBef>
              <a:spcAft>
                <a:spcPts val="0"/>
              </a:spcAft>
              <a:buClr>
                <a:srgbClr val="000000"/>
              </a:buClr>
              <a:buSzPts val="800"/>
              <a:buFont typeface="Arial"/>
              <a:buNone/>
            </a:pPr>
            <a:fld id="{00000000-1234-1234-1234-123412341234}" type="slidenum">
              <a:rPr b="0" i="0" lang="fi" sz="900" u="none" cap="none" strike="noStrike">
                <a:solidFill>
                  <a:srgbClr val="000000"/>
                </a:solidFill>
                <a:latin typeface="Arial"/>
                <a:ea typeface="Arial"/>
                <a:cs typeface="Arial"/>
                <a:sym typeface="Arial"/>
              </a:rPr>
              <a:t>‹#›</a:t>
            </a:fld>
            <a:endParaRPr b="0" i="0" sz="900" u="none" cap="none" strike="noStrike">
              <a:solidFill>
                <a:srgbClr val="000000"/>
              </a:solidFill>
              <a:latin typeface="Arial"/>
              <a:ea typeface="Arial"/>
              <a:cs typeface="Arial"/>
              <a:sym typeface="Arial"/>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96" name="Shape 196"/>
        <p:cNvGrpSpPr/>
        <p:nvPr/>
      </p:nvGrpSpPr>
      <p:grpSpPr>
        <a:xfrm>
          <a:off x="0" y="0"/>
          <a:ext cx="0" cy="0"/>
          <a:chOff x="0" y="0"/>
          <a:chExt cx="0" cy="0"/>
        </a:xfrm>
      </p:grpSpPr>
      <p:sp>
        <p:nvSpPr>
          <p:cNvPr id="197" name="Google Shape;197;p13:notes"/>
          <p:cNvSpPr/>
          <p:nvPr>
            <p:ph idx="2" type="sldImg"/>
          </p:nvPr>
        </p:nvSpPr>
        <p:spPr>
          <a:xfrm>
            <a:off x="1975246" y="1143000"/>
            <a:ext cx="2907600" cy="30855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198" name="Google Shape;198;p13:notes"/>
          <p:cNvSpPr txBox="1"/>
          <p:nvPr>
            <p:ph idx="1" type="body"/>
          </p:nvPr>
        </p:nvSpPr>
        <p:spPr>
          <a:xfrm>
            <a:off x="685944" y="4400957"/>
            <a:ext cx="5486100" cy="3600000"/>
          </a:xfrm>
          <a:prstGeom prst="rect">
            <a:avLst/>
          </a:prstGeom>
          <a:noFill/>
          <a:ln>
            <a:noFill/>
          </a:ln>
        </p:spPr>
        <p:txBody>
          <a:bodyPr anchorCtr="0" anchor="t" bIns="29325" lIns="58675" spcFirstLastPara="1" rIns="58675" wrap="square" tIns="29325">
            <a:noAutofit/>
          </a:bodyPr>
          <a:lstStyle/>
          <a:p>
            <a:pPr indent="0" lvl="0" marL="0" rtl="0" algn="l">
              <a:lnSpc>
                <a:spcPct val="115000"/>
              </a:lnSpc>
              <a:spcBef>
                <a:spcPts val="1200"/>
              </a:spcBef>
              <a:spcAft>
                <a:spcPts val="0"/>
              </a:spcAft>
              <a:buClr>
                <a:schemeClr val="dk1"/>
              </a:buClr>
              <a:buSzPts val="1100"/>
              <a:buFont typeface="Arial"/>
              <a:buNone/>
            </a:pPr>
            <a:r>
              <a:rPr lang="fi">
                <a:solidFill>
                  <a:schemeClr val="dk1"/>
                </a:solidFill>
              </a:rPr>
              <a:t>Du hittar ett brett utbud av verktyg på stiftelsen Dialogpaus webbplats för att genomföra ett eget Dialogpaus-samtal. Verktygen är indelade i fyra kategorier.</a:t>
            </a:r>
            <a:endParaRPr>
              <a:solidFill>
                <a:schemeClr val="dk1"/>
              </a:solidFill>
            </a:endParaRPr>
          </a:p>
          <a:p>
            <a:pPr indent="0" lvl="0" marL="0" rtl="0" algn="l">
              <a:lnSpc>
                <a:spcPct val="115000"/>
              </a:lnSpc>
              <a:spcBef>
                <a:spcPts val="1200"/>
              </a:spcBef>
              <a:spcAft>
                <a:spcPts val="0"/>
              </a:spcAft>
              <a:buClr>
                <a:schemeClr val="dk1"/>
              </a:buClr>
              <a:buSzPts val="1100"/>
              <a:buFont typeface="Arial"/>
              <a:buNone/>
            </a:pPr>
            <a:r>
              <a:rPr b="1" lang="fi">
                <a:solidFill>
                  <a:schemeClr val="dk1"/>
                </a:solidFill>
              </a:rPr>
              <a:t>Förberedelser:</a:t>
            </a:r>
            <a:r>
              <a:rPr lang="fi">
                <a:solidFill>
                  <a:schemeClr val="dk1"/>
                </a:solidFill>
              </a:rPr>
              <a:t> Verktygen ger omfattande vägledning och information om var det lönar sig att börja när du vill genomföra ett eget Dialogpaus-samtal. Här hittar du bland annat en mall för att planera samtalet, praktiska tips för att välja en lämplig samtalslokal samt ett verktyg för att genomföra samtal på distans.</a:t>
            </a:r>
            <a:endParaRPr>
              <a:solidFill>
                <a:schemeClr val="dk1"/>
              </a:solidFill>
            </a:endParaRPr>
          </a:p>
          <a:p>
            <a:pPr indent="0" lvl="0" marL="0" rtl="0" algn="l">
              <a:lnSpc>
                <a:spcPct val="115000"/>
              </a:lnSpc>
              <a:spcBef>
                <a:spcPts val="1200"/>
              </a:spcBef>
              <a:spcAft>
                <a:spcPts val="0"/>
              </a:spcAft>
              <a:buClr>
                <a:schemeClr val="dk1"/>
              </a:buClr>
              <a:buSzPts val="1100"/>
              <a:buFont typeface="Arial"/>
              <a:buNone/>
            </a:pPr>
            <a:r>
              <a:rPr b="1" lang="fi">
                <a:solidFill>
                  <a:schemeClr val="dk1"/>
                </a:solidFill>
              </a:rPr>
              <a:t>Samtalsledning:</a:t>
            </a:r>
            <a:r>
              <a:rPr lang="fi">
                <a:solidFill>
                  <a:schemeClr val="dk1"/>
                </a:solidFill>
              </a:rPr>
              <a:t> Här hittar du tips för att inleda samtalet genom gemensam uppvärmning, använda dialogiska frågor och fördjupa samtalet. De dialogiska frågorna skapar i sig en god grund för Dialogpaus-samtalet och stöder skapandet av förståelse både för ämnet och för deltagarna. Undvik lösningsorienterade, konfrontativa och slutna frågor. Föredra i stället öppna frågor som berör personens erfarenheter, observationer, känslor, behov och minnen. Uppmuntra deltagarna att reflektera över och dela på vilka sätt deras erfarenheter, observationer eller känslor liknar eller skiljer sig från de andra deltagarnas och varför.</a:t>
            </a:r>
            <a:endParaRPr>
              <a:solidFill>
                <a:schemeClr val="dk1"/>
              </a:solidFill>
            </a:endParaRPr>
          </a:p>
          <a:p>
            <a:pPr indent="0" lvl="0" marL="0" rtl="0" algn="l">
              <a:lnSpc>
                <a:spcPct val="115000"/>
              </a:lnSpc>
              <a:spcBef>
                <a:spcPts val="1200"/>
              </a:spcBef>
              <a:spcAft>
                <a:spcPts val="0"/>
              </a:spcAft>
              <a:buClr>
                <a:schemeClr val="dk1"/>
              </a:buClr>
              <a:buSzPts val="1100"/>
              <a:buFont typeface="Arial"/>
              <a:buNone/>
            </a:pPr>
            <a:r>
              <a:rPr b="1" lang="fi">
                <a:solidFill>
                  <a:schemeClr val="dk1"/>
                </a:solidFill>
              </a:rPr>
              <a:t>Utmanande situationer:</a:t>
            </a:r>
            <a:r>
              <a:rPr lang="fi">
                <a:solidFill>
                  <a:schemeClr val="dk1"/>
                </a:solidFill>
              </a:rPr>
              <a:t> Verktygen ger praktiska tips på hur du kan agera exempelvis när ni samtalar om spänningsfyllda ämnen. Det är ändå viktigt att komma ihåg att hantering av en faktisk konflikt kräver stark och långvarigt uppbyggd yrkeskompetens. Om du står inför en situation som tydligt kräver medling är det bäst att i första hand kontakta en professionell medlare. Dialogpaus kan däremot med fördel användas även för samtal om spänningsfyllda ämnen, eftersom målet kan vara att lära sig förstå ämnet bättre och de många olika perspektiv som är förknippade med det. Känsloutbrott eller konflikter är inte entydigt bra eller dåliga saker, utan kan ge värdefulla möjligheter till lärande. Du kan alltid be deltagarna berätta mer om sina känslor och vad de beror på – samtidigt som du håller samtalets konstruktiva ton i fokus.</a:t>
            </a:r>
            <a:endParaRPr>
              <a:solidFill>
                <a:schemeClr val="dk1"/>
              </a:solidFill>
            </a:endParaRPr>
          </a:p>
          <a:p>
            <a:pPr indent="0" lvl="0" marL="0" rtl="0" algn="l">
              <a:lnSpc>
                <a:spcPct val="115000"/>
              </a:lnSpc>
              <a:spcBef>
                <a:spcPts val="1200"/>
              </a:spcBef>
              <a:spcAft>
                <a:spcPts val="1200"/>
              </a:spcAft>
              <a:buSzPts val="1100"/>
              <a:buNone/>
            </a:pPr>
            <a:r>
              <a:rPr b="1" lang="fi">
                <a:solidFill>
                  <a:schemeClr val="dk1"/>
                </a:solidFill>
              </a:rPr>
              <a:t>Sammanfattning och lärande:</a:t>
            </a:r>
            <a:r>
              <a:rPr lang="fi">
                <a:solidFill>
                  <a:schemeClr val="dk1"/>
                </a:solidFill>
              </a:rPr>
              <a:t> Dialogpaus-metoden kan användas som stöd för beslutsfattande. Beslutsfattande och/eller sökande efter lösningar ska dock tydligt skiljas från själva Dialogpaus-samtalet, där målet är att skapa en djupare förståelse. Den förståelse och nya kunskap som har byggts upp kan senare användas när man vill hitta så bra lösningar som möjligt eller fatta beslut. Dialogpaus-samtalet i sig är alltså inte ett forum för påverkan, men det man lär sig genom samtalet kan användas i planerade beslutsprocesser. Verktygen för sammanfattning och lärande hjälper till med detta. Verktyget om samtalets genomslag som finns i denna kategori ger en god grund för att integrera Dialogpaus-samtal i beslutsprocesser.</a:t>
            </a:r>
            <a:endParaRPr/>
          </a:p>
        </p:txBody>
      </p:sp>
      <p:sp>
        <p:nvSpPr>
          <p:cNvPr id="199" name="Google Shape;199;p13:notes"/>
          <p:cNvSpPr txBox="1"/>
          <p:nvPr>
            <p:ph idx="12" type="sldNum"/>
          </p:nvPr>
        </p:nvSpPr>
        <p:spPr>
          <a:xfrm>
            <a:off x="3884617" y="8685171"/>
            <a:ext cx="2971800" cy="459000"/>
          </a:xfrm>
          <a:prstGeom prst="rect">
            <a:avLst/>
          </a:prstGeom>
          <a:noFill/>
          <a:ln>
            <a:noFill/>
          </a:ln>
        </p:spPr>
        <p:txBody>
          <a:bodyPr anchorCtr="0" anchor="b" bIns="29325" lIns="58675" spcFirstLastPara="1" rIns="58675" wrap="square" tIns="29325">
            <a:noAutofit/>
          </a:bodyPr>
          <a:lstStyle/>
          <a:p>
            <a:pPr indent="0" lvl="0" marL="0" marR="0" rtl="0" algn="r">
              <a:lnSpc>
                <a:spcPct val="100000"/>
              </a:lnSpc>
              <a:spcBef>
                <a:spcPts val="0"/>
              </a:spcBef>
              <a:spcAft>
                <a:spcPts val="0"/>
              </a:spcAft>
              <a:buClr>
                <a:srgbClr val="000000"/>
              </a:buClr>
              <a:buSzPts val="800"/>
              <a:buFont typeface="Arial"/>
              <a:buNone/>
            </a:pPr>
            <a:fld id="{00000000-1234-1234-1234-123412341234}" type="slidenum">
              <a:rPr b="0" i="0" lang="fi" sz="900" u="none" cap="none" strike="noStrike">
                <a:solidFill>
                  <a:srgbClr val="000000"/>
                </a:solidFill>
                <a:latin typeface="Arial"/>
                <a:ea typeface="Arial"/>
                <a:cs typeface="Arial"/>
                <a:sym typeface="Arial"/>
              </a:rPr>
              <a:t>‹#›</a:t>
            </a:fld>
            <a:endParaRPr b="0" i="0" sz="900" u="none" cap="none" strike="noStrike">
              <a:solidFill>
                <a:srgbClr val="000000"/>
              </a:solidFill>
              <a:latin typeface="Arial"/>
              <a:ea typeface="Arial"/>
              <a:cs typeface="Arial"/>
              <a:sym typeface="Arial"/>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03" name="Shape 203"/>
        <p:cNvGrpSpPr/>
        <p:nvPr/>
      </p:nvGrpSpPr>
      <p:grpSpPr>
        <a:xfrm>
          <a:off x="0" y="0"/>
          <a:ext cx="0" cy="0"/>
          <a:chOff x="0" y="0"/>
          <a:chExt cx="0" cy="0"/>
        </a:xfrm>
      </p:grpSpPr>
      <p:sp>
        <p:nvSpPr>
          <p:cNvPr id="204" name="Google Shape;204;p14:notes"/>
          <p:cNvSpPr/>
          <p:nvPr>
            <p:ph idx="2" type="sldImg"/>
          </p:nvPr>
        </p:nvSpPr>
        <p:spPr>
          <a:xfrm>
            <a:off x="1975246" y="1143000"/>
            <a:ext cx="2907600" cy="30855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205" name="Google Shape;205;p14:notes"/>
          <p:cNvSpPr txBox="1"/>
          <p:nvPr>
            <p:ph idx="1" type="body"/>
          </p:nvPr>
        </p:nvSpPr>
        <p:spPr>
          <a:xfrm>
            <a:off x="685944" y="4400957"/>
            <a:ext cx="5486100" cy="3600000"/>
          </a:xfrm>
          <a:prstGeom prst="rect">
            <a:avLst/>
          </a:prstGeom>
          <a:noFill/>
          <a:ln>
            <a:noFill/>
          </a:ln>
        </p:spPr>
        <p:txBody>
          <a:bodyPr anchorCtr="0" anchor="t" bIns="29325" lIns="58675" spcFirstLastPara="1" rIns="58675" wrap="square" tIns="29325">
            <a:noAutofit/>
          </a:bodyPr>
          <a:lstStyle/>
          <a:p>
            <a:pPr indent="0" lvl="0" marL="0" rtl="0" algn="l">
              <a:lnSpc>
                <a:spcPct val="100000"/>
              </a:lnSpc>
              <a:spcBef>
                <a:spcPts val="0"/>
              </a:spcBef>
              <a:spcAft>
                <a:spcPts val="0"/>
              </a:spcAft>
              <a:buSzPts val="1100"/>
              <a:buNone/>
            </a:pPr>
            <a:r>
              <a:rPr b="1" lang="fi"/>
              <a:t>TIPS FÖR UTBILDAREN: Uppmuntra deltagarna att prenumerera på stiftelsen Dialogpaus nyhetsbrev och följa stiftelsens konton i sociala medier. Via dessa kanaler kommuniceras det aktivt, och deltagarna hålls uppdaterade om nyheter som rör stiftelsen och metoden.</a:t>
            </a:r>
            <a:endParaRPr b="1"/>
          </a:p>
        </p:txBody>
      </p:sp>
      <p:sp>
        <p:nvSpPr>
          <p:cNvPr id="206" name="Google Shape;206;p14:notes"/>
          <p:cNvSpPr txBox="1"/>
          <p:nvPr>
            <p:ph idx="12" type="sldNum"/>
          </p:nvPr>
        </p:nvSpPr>
        <p:spPr>
          <a:xfrm>
            <a:off x="3884617" y="8685171"/>
            <a:ext cx="2971800" cy="459000"/>
          </a:xfrm>
          <a:prstGeom prst="rect">
            <a:avLst/>
          </a:prstGeom>
          <a:noFill/>
          <a:ln>
            <a:noFill/>
          </a:ln>
        </p:spPr>
        <p:txBody>
          <a:bodyPr anchorCtr="0" anchor="b" bIns="29325" lIns="58675" spcFirstLastPara="1" rIns="58675" wrap="square" tIns="29325">
            <a:noAutofit/>
          </a:bodyPr>
          <a:lstStyle/>
          <a:p>
            <a:pPr indent="0" lvl="0" marL="0" marR="0" rtl="0" algn="r">
              <a:lnSpc>
                <a:spcPct val="100000"/>
              </a:lnSpc>
              <a:spcBef>
                <a:spcPts val="0"/>
              </a:spcBef>
              <a:spcAft>
                <a:spcPts val="0"/>
              </a:spcAft>
              <a:buClr>
                <a:srgbClr val="000000"/>
              </a:buClr>
              <a:buSzPts val="800"/>
              <a:buFont typeface="Arial"/>
              <a:buNone/>
            </a:pPr>
            <a:fld id="{00000000-1234-1234-1234-123412341234}" type="slidenum">
              <a:rPr b="0" i="0" lang="fi" sz="900" u="none" cap="none" strike="noStrike">
                <a:solidFill>
                  <a:srgbClr val="000000"/>
                </a:solidFill>
                <a:latin typeface="Arial"/>
                <a:ea typeface="Arial"/>
                <a:cs typeface="Arial"/>
                <a:sym typeface="Arial"/>
              </a:rPr>
              <a:t>‹#›</a:t>
            </a:fld>
            <a:endParaRPr b="0" i="0" sz="900" u="none" cap="none" strike="noStrike">
              <a:solidFill>
                <a:srgbClr val="000000"/>
              </a:solidFill>
              <a:latin typeface="Arial"/>
              <a:ea typeface="Arial"/>
              <a:cs typeface="Arial"/>
              <a:sym typeface="Arial"/>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6.png"/><Relationship Id="rId3" Type="http://schemas.openxmlformats.org/officeDocument/2006/relationships/image" Target="../media/image4.png"/></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6.png"/></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Content">
  <p:cSld name="Title and Content">
    <p:spTree>
      <p:nvGrpSpPr>
        <p:cNvPr id="9" name="Shape 9"/>
        <p:cNvGrpSpPr/>
        <p:nvPr/>
      </p:nvGrpSpPr>
      <p:grpSpPr>
        <a:xfrm>
          <a:off x="0" y="0"/>
          <a:ext cx="0" cy="0"/>
          <a:chOff x="0" y="0"/>
          <a:chExt cx="0" cy="0"/>
        </a:xfrm>
      </p:grpSpPr>
      <p:sp>
        <p:nvSpPr>
          <p:cNvPr id="10" name="Google Shape;10;p16"/>
          <p:cNvSpPr/>
          <p:nvPr/>
        </p:nvSpPr>
        <p:spPr>
          <a:xfrm>
            <a:off x="0" y="0"/>
            <a:ext cx="9144000" cy="5143500"/>
          </a:xfrm>
          <a:prstGeom prst="rect">
            <a:avLst/>
          </a:prstGeom>
          <a:solidFill>
            <a:srgbClr val="FFE006"/>
          </a:solidFill>
          <a:ln>
            <a:noFill/>
          </a:ln>
        </p:spPr>
        <p:txBody>
          <a:bodyPr anchorCtr="0" anchor="ctr" bIns="25750" lIns="51500" spcFirstLastPara="1" rIns="51500" wrap="square" tIns="25750">
            <a:noAutofit/>
          </a:bodyPr>
          <a:lstStyle/>
          <a:p>
            <a:pPr indent="0" lvl="0" marL="0" marR="0" rtl="0" algn="ctr">
              <a:lnSpc>
                <a:spcPct val="100000"/>
              </a:lnSpc>
              <a:spcBef>
                <a:spcPts val="0"/>
              </a:spcBef>
              <a:spcAft>
                <a:spcPts val="0"/>
              </a:spcAft>
              <a:buClr>
                <a:srgbClr val="000000"/>
              </a:buClr>
              <a:buSzPts val="1000"/>
              <a:buFont typeface="Arial"/>
              <a:buNone/>
            </a:pPr>
            <a:r>
              <a:t/>
            </a:r>
            <a:endParaRPr b="0" i="0" sz="1000" u="none" cap="none" strike="noStrike">
              <a:solidFill>
                <a:srgbClr val="FFE006"/>
              </a:solidFill>
              <a:latin typeface="Calibri"/>
              <a:ea typeface="Calibri"/>
              <a:cs typeface="Calibri"/>
              <a:sym typeface="Calibri"/>
            </a:endParaRPr>
          </a:p>
        </p:txBody>
      </p:sp>
      <p:pic>
        <p:nvPicPr>
          <p:cNvPr id="11" name="Google Shape;11;p16"/>
          <p:cNvPicPr preferRelativeResize="0"/>
          <p:nvPr/>
        </p:nvPicPr>
        <p:blipFill rotWithShape="1">
          <a:blip r:embed="rId2">
            <a:alphaModFix/>
          </a:blip>
          <a:srcRect b="0" l="0" r="0" t="0"/>
          <a:stretch/>
        </p:blipFill>
        <p:spPr>
          <a:xfrm>
            <a:off x="5842968" y="291735"/>
            <a:ext cx="4122953" cy="4239540"/>
          </a:xfrm>
          <a:prstGeom prst="rect">
            <a:avLst/>
          </a:prstGeom>
          <a:noFill/>
          <a:ln>
            <a:noFill/>
          </a:ln>
        </p:spPr>
      </p:pic>
      <p:sp>
        <p:nvSpPr>
          <p:cNvPr id="12" name="Google Shape;12;p16"/>
          <p:cNvSpPr txBox="1"/>
          <p:nvPr>
            <p:ph idx="11" type="ftr"/>
          </p:nvPr>
        </p:nvSpPr>
        <p:spPr>
          <a:xfrm>
            <a:off x="3108960" y="4783455"/>
            <a:ext cx="2926200" cy="133200"/>
          </a:xfrm>
          <a:prstGeom prst="rect">
            <a:avLst/>
          </a:prstGeom>
          <a:noFill/>
          <a:ln>
            <a:noFill/>
          </a:ln>
        </p:spPr>
        <p:txBody>
          <a:bodyPr anchorCtr="0" anchor="t" bIns="0" lIns="0" spcFirstLastPara="1" rIns="0" wrap="square" tIns="0">
            <a:noAutofit/>
          </a:bodyPr>
          <a:lstStyle>
            <a:lvl1pPr lvl="0" marR="0" rtl="0" algn="ctr">
              <a:lnSpc>
                <a:spcPct val="100000"/>
              </a:lnSpc>
              <a:spcBef>
                <a:spcPts val="0"/>
              </a:spcBef>
              <a:spcAft>
                <a:spcPts val="0"/>
              </a:spcAft>
              <a:buClr>
                <a:srgbClr val="000000"/>
              </a:buClr>
              <a:buSzPts val="800"/>
              <a:buFont typeface="Arial"/>
              <a:buNone/>
              <a:defRPr b="0" i="0" sz="800" u="none" cap="none" strike="noStrike">
                <a:solidFill>
                  <a:srgbClr val="888888"/>
                </a:solidFill>
                <a:latin typeface="Gill Sans"/>
                <a:ea typeface="Gill Sans"/>
                <a:cs typeface="Gill Sans"/>
                <a:sym typeface="Gill Sans"/>
              </a:defRPr>
            </a:lvl1pPr>
            <a:lvl2pPr lvl="1" marR="0" rtl="0" algn="l">
              <a:lnSpc>
                <a:spcPct val="100000"/>
              </a:lnSpc>
              <a:spcBef>
                <a:spcPts val="0"/>
              </a:spcBef>
              <a:spcAft>
                <a:spcPts val="0"/>
              </a:spcAft>
              <a:buClr>
                <a:srgbClr val="000000"/>
              </a:buClr>
              <a:buSzPts val="800"/>
              <a:buFont typeface="Arial"/>
              <a:buNone/>
              <a:defRPr b="0" i="0" sz="8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SzPts val="800"/>
              <a:buFont typeface="Arial"/>
              <a:buNone/>
              <a:defRPr b="0" i="0" sz="8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SzPts val="800"/>
              <a:buFont typeface="Arial"/>
              <a:buNone/>
              <a:defRPr b="0" i="0" sz="8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SzPts val="800"/>
              <a:buFont typeface="Arial"/>
              <a:buNone/>
              <a:defRPr b="0" i="0" sz="8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SzPts val="800"/>
              <a:buFont typeface="Arial"/>
              <a:buNone/>
              <a:defRPr b="0" i="0" sz="8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SzPts val="800"/>
              <a:buFont typeface="Arial"/>
              <a:buNone/>
              <a:defRPr b="0" i="0" sz="8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SzPts val="800"/>
              <a:buFont typeface="Arial"/>
              <a:buNone/>
              <a:defRPr b="0" i="0" sz="8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SzPts val="800"/>
              <a:buFont typeface="Arial"/>
              <a:buNone/>
              <a:defRPr b="0" i="0" sz="800" u="none" cap="none" strike="noStrike">
                <a:solidFill>
                  <a:srgbClr val="000000"/>
                </a:solidFill>
                <a:latin typeface="Arial"/>
                <a:ea typeface="Arial"/>
                <a:cs typeface="Arial"/>
                <a:sym typeface="Arial"/>
              </a:defRPr>
            </a:lvl9pPr>
          </a:lstStyle>
          <a:p/>
        </p:txBody>
      </p:sp>
      <p:sp>
        <p:nvSpPr>
          <p:cNvPr id="13" name="Google Shape;13;p16"/>
          <p:cNvSpPr txBox="1"/>
          <p:nvPr>
            <p:ph idx="10" type="dt"/>
          </p:nvPr>
        </p:nvSpPr>
        <p:spPr>
          <a:xfrm>
            <a:off x="457200" y="4783455"/>
            <a:ext cx="2103000" cy="133200"/>
          </a:xfrm>
          <a:prstGeom prst="rect">
            <a:avLst/>
          </a:prstGeom>
          <a:noFill/>
          <a:ln>
            <a:noFill/>
          </a:ln>
        </p:spPr>
        <p:txBody>
          <a:bodyPr anchorCtr="0" anchor="t" bIns="0" lIns="0" spcFirstLastPara="1" rIns="0" wrap="square" tIns="0">
            <a:noAutofit/>
          </a:bodyPr>
          <a:lstStyle>
            <a:lvl1pPr lvl="0" marR="0" rtl="0" algn="l">
              <a:lnSpc>
                <a:spcPct val="100000"/>
              </a:lnSpc>
              <a:spcBef>
                <a:spcPts val="0"/>
              </a:spcBef>
              <a:spcAft>
                <a:spcPts val="0"/>
              </a:spcAft>
              <a:buClr>
                <a:srgbClr val="000000"/>
              </a:buClr>
              <a:buSzPts val="800"/>
              <a:buFont typeface="Arial"/>
              <a:buNone/>
              <a:defRPr b="0" i="0" sz="800" u="none" cap="none" strike="noStrike">
                <a:solidFill>
                  <a:srgbClr val="888888"/>
                </a:solidFill>
                <a:latin typeface="Gill Sans"/>
                <a:ea typeface="Gill Sans"/>
                <a:cs typeface="Gill Sans"/>
                <a:sym typeface="Gill Sans"/>
              </a:defRPr>
            </a:lvl1pPr>
            <a:lvl2pPr lvl="1" marR="0" rtl="0" algn="l">
              <a:lnSpc>
                <a:spcPct val="100000"/>
              </a:lnSpc>
              <a:spcBef>
                <a:spcPts val="0"/>
              </a:spcBef>
              <a:spcAft>
                <a:spcPts val="0"/>
              </a:spcAft>
              <a:buClr>
                <a:srgbClr val="000000"/>
              </a:buClr>
              <a:buSzPts val="800"/>
              <a:buFont typeface="Arial"/>
              <a:buNone/>
              <a:defRPr b="0" i="0" sz="8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SzPts val="800"/>
              <a:buFont typeface="Arial"/>
              <a:buNone/>
              <a:defRPr b="0" i="0" sz="8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SzPts val="800"/>
              <a:buFont typeface="Arial"/>
              <a:buNone/>
              <a:defRPr b="0" i="0" sz="8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SzPts val="800"/>
              <a:buFont typeface="Arial"/>
              <a:buNone/>
              <a:defRPr b="0" i="0" sz="8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SzPts val="800"/>
              <a:buFont typeface="Arial"/>
              <a:buNone/>
              <a:defRPr b="0" i="0" sz="8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SzPts val="800"/>
              <a:buFont typeface="Arial"/>
              <a:buNone/>
              <a:defRPr b="0" i="0" sz="8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SzPts val="800"/>
              <a:buFont typeface="Arial"/>
              <a:buNone/>
              <a:defRPr b="0" i="0" sz="8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SzPts val="800"/>
              <a:buFont typeface="Arial"/>
              <a:buNone/>
              <a:defRPr b="0" i="0" sz="800" u="none" cap="none" strike="noStrike">
                <a:solidFill>
                  <a:srgbClr val="000000"/>
                </a:solidFill>
                <a:latin typeface="Arial"/>
                <a:ea typeface="Arial"/>
                <a:cs typeface="Arial"/>
                <a:sym typeface="Arial"/>
              </a:defRPr>
            </a:lvl9pPr>
          </a:lstStyle>
          <a:p/>
        </p:txBody>
      </p:sp>
      <p:sp>
        <p:nvSpPr>
          <p:cNvPr id="14" name="Google Shape;14;p16"/>
          <p:cNvSpPr txBox="1"/>
          <p:nvPr>
            <p:ph idx="12" type="sldNum"/>
          </p:nvPr>
        </p:nvSpPr>
        <p:spPr>
          <a:xfrm>
            <a:off x="6583680" y="4783455"/>
            <a:ext cx="2103000" cy="133200"/>
          </a:xfrm>
          <a:prstGeom prst="rect">
            <a:avLst/>
          </a:prstGeom>
          <a:noFill/>
          <a:ln>
            <a:noFill/>
          </a:ln>
        </p:spPr>
        <p:txBody>
          <a:bodyPr anchorCtr="0" anchor="t" bIns="0" lIns="0" spcFirstLastPara="1" rIns="0" wrap="square" tIns="0">
            <a:norm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rgbClr val="888888"/>
                </a:solidFill>
                <a:latin typeface="Gill Sans"/>
                <a:ea typeface="Gill Sans"/>
                <a:cs typeface="Gill Sans"/>
                <a:sym typeface="Gill Sans"/>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rgbClr val="888888"/>
                </a:solidFill>
                <a:latin typeface="Gill Sans"/>
                <a:ea typeface="Gill Sans"/>
                <a:cs typeface="Gill Sans"/>
                <a:sym typeface="Gill Sans"/>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rgbClr val="888888"/>
                </a:solidFill>
                <a:latin typeface="Gill Sans"/>
                <a:ea typeface="Gill Sans"/>
                <a:cs typeface="Gill Sans"/>
                <a:sym typeface="Gill Sans"/>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rgbClr val="888888"/>
                </a:solidFill>
                <a:latin typeface="Gill Sans"/>
                <a:ea typeface="Gill Sans"/>
                <a:cs typeface="Gill Sans"/>
                <a:sym typeface="Gill Sans"/>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rgbClr val="888888"/>
                </a:solidFill>
                <a:latin typeface="Gill Sans"/>
                <a:ea typeface="Gill Sans"/>
                <a:cs typeface="Gill Sans"/>
                <a:sym typeface="Gill Sans"/>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rgbClr val="888888"/>
                </a:solidFill>
                <a:latin typeface="Gill Sans"/>
                <a:ea typeface="Gill Sans"/>
                <a:cs typeface="Gill Sans"/>
                <a:sym typeface="Gill Sans"/>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rgbClr val="888888"/>
                </a:solidFill>
                <a:latin typeface="Gill Sans"/>
                <a:ea typeface="Gill Sans"/>
                <a:cs typeface="Gill Sans"/>
                <a:sym typeface="Gill Sans"/>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rgbClr val="888888"/>
                </a:solidFill>
                <a:latin typeface="Gill Sans"/>
                <a:ea typeface="Gill Sans"/>
                <a:cs typeface="Gill Sans"/>
                <a:sym typeface="Gill Sans"/>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rgbClr val="888888"/>
                </a:solidFill>
                <a:latin typeface="Gill Sans"/>
                <a:ea typeface="Gill Sans"/>
                <a:cs typeface="Gill Sans"/>
                <a:sym typeface="Gill Sans"/>
              </a:defRPr>
            </a:lvl9pPr>
          </a:lstStyle>
          <a:p>
            <a:pPr indent="0" lvl="0" marL="0" rtl="0" algn="r">
              <a:spcBef>
                <a:spcPts val="0"/>
              </a:spcBef>
              <a:spcAft>
                <a:spcPts val="0"/>
              </a:spcAft>
              <a:buNone/>
            </a:pPr>
            <a:fld id="{00000000-1234-1234-1234-123412341234}" type="slidenum">
              <a:rPr lang="fi"/>
              <a:t>‹#›</a:t>
            </a:fld>
            <a:endParaRPr/>
          </a:p>
        </p:txBody>
      </p:sp>
      <p:pic>
        <p:nvPicPr>
          <p:cNvPr id="15" name="Google Shape;15;p16"/>
          <p:cNvPicPr preferRelativeResize="0"/>
          <p:nvPr/>
        </p:nvPicPr>
        <p:blipFill rotWithShape="1">
          <a:blip r:embed="rId3">
            <a:alphaModFix/>
          </a:blip>
          <a:srcRect b="0" l="0" r="0" t="0"/>
          <a:stretch/>
        </p:blipFill>
        <p:spPr>
          <a:xfrm>
            <a:off x="3383894" y="4344425"/>
            <a:ext cx="1890632" cy="436300"/>
          </a:xfrm>
          <a:prstGeom prst="rect">
            <a:avLst/>
          </a:prstGeom>
          <a:noFill/>
          <a:ln>
            <a:noFill/>
          </a:ln>
        </p:spPr>
      </p:pic>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8_Title and Content">
  <p:cSld name="8_Title and Content">
    <p:spTree>
      <p:nvGrpSpPr>
        <p:cNvPr id="16" name="Shape 16"/>
        <p:cNvGrpSpPr/>
        <p:nvPr/>
      </p:nvGrpSpPr>
      <p:grpSpPr>
        <a:xfrm>
          <a:off x="0" y="0"/>
          <a:ext cx="0" cy="0"/>
          <a:chOff x="0" y="0"/>
          <a:chExt cx="0" cy="0"/>
        </a:xfrm>
      </p:grpSpPr>
      <p:sp>
        <p:nvSpPr>
          <p:cNvPr id="17" name="Google Shape;17;p17"/>
          <p:cNvSpPr/>
          <p:nvPr/>
        </p:nvSpPr>
        <p:spPr>
          <a:xfrm>
            <a:off x="4433804" y="0"/>
            <a:ext cx="4710300" cy="5143500"/>
          </a:xfrm>
          <a:prstGeom prst="rect">
            <a:avLst/>
          </a:prstGeom>
          <a:solidFill>
            <a:srgbClr val="FFE006"/>
          </a:solidFill>
          <a:ln>
            <a:noFill/>
          </a:ln>
        </p:spPr>
        <p:txBody>
          <a:bodyPr anchorCtr="0" anchor="ctr" bIns="25750" lIns="51500" spcFirstLastPara="1" rIns="51500" wrap="square" tIns="25750">
            <a:noAutofit/>
          </a:bodyPr>
          <a:lstStyle/>
          <a:p>
            <a:pPr indent="0" lvl="0" marL="0" marR="0" rtl="0" algn="ctr">
              <a:lnSpc>
                <a:spcPct val="100000"/>
              </a:lnSpc>
              <a:spcBef>
                <a:spcPts val="0"/>
              </a:spcBef>
              <a:spcAft>
                <a:spcPts val="0"/>
              </a:spcAft>
              <a:buClr>
                <a:srgbClr val="000000"/>
              </a:buClr>
              <a:buSzPts val="1000"/>
              <a:buFont typeface="Arial"/>
              <a:buNone/>
            </a:pPr>
            <a:r>
              <a:t/>
            </a:r>
            <a:endParaRPr b="0" i="0" sz="1000" u="none" cap="none" strike="noStrike">
              <a:solidFill>
                <a:srgbClr val="FFE006"/>
              </a:solidFill>
              <a:latin typeface="Calibri"/>
              <a:ea typeface="Calibri"/>
              <a:cs typeface="Calibri"/>
              <a:sym typeface="Calibri"/>
            </a:endParaRPr>
          </a:p>
        </p:txBody>
      </p:sp>
      <p:sp>
        <p:nvSpPr>
          <p:cNvPr id="18" name="Google Shape;18;p17"/>
          <p:cNvSpPr txBox="1"/>
          <p:nvPr>
            <p:ph idx="11" type="ftr"/>
          </p:nvPr>
        </p:nvSpPr>
        <p:spPr>
          <a:xfrm>
            <a:off x="3108960" y="4783455"/>
            <a:ext cx="2926200" cy="133200"/>
          </a:xfrm>
          <a:prstGeom prst="rect">
            <a:avLst/>
          </a:prstGeom>
          <a:noFill/>
          <a:ln>
            <a:noFill/>
          </a:ln>
        </p:spPr>
        <p:txBody>
          <a:bodyPr anchorCtr="0" anchor="t" bIns="0" lIns="0" spcFirstLastPara="1" rIns="0" wrap="square" tIns="0">
            <a:noAutofit/>
          </a:bodyPr>
          <a:lstStyle>
            <a:lvl1pPr lvl="0" marR="0" rtl="0" algn="ctr">
              <a:lnSpc>
                <a:spcPct val="100000"/>
              </a:lnSpc>
              <a:spcBef>
                <a:spcPts val="0"/>
              </a:spcBef>
              <a:spcAft>
                <a:spcPts val="0"/>
              </a:spcAft>
              <a:buClr>
                <a:srgbClr val="000000"/>
              </a:buClr>
              <a:buSzPts val="800"/>
              <a:buFont typeface="Arial"/>
              <a:buNone/>
              <a:defRPr b="0" i="0" sz="800" u="none" cap="none" strike="noStrike">
                <a:solidFill>
                  <a:srgbClr val="888888"/>
                </a:solidFill>
                <a:latin typeface="Gill Sans"/>
                <a:ea typeface="Gill Sans"/>
                <a:cs typeface="Gill Sans"/>
                <a:sym typeface="Gill Sans"/>
              </a:defRPr>
            </a:lvl1pPr>
            <a:lvl2pPr lvl="1" marR="0" rtl="0" algn="l">
              <a:lnSpc>
                <a:spcPct val="100000"/>
              </a:lnSpc>
              <a:spcBef>
                <a:spcPts val="0"/>
              </a:spcBef>
              <a:spcAft>
                <a:spcPts val="0"/>
              </a:spcAft>
              <a:buClr>
                <a:srgbClr val="000000"/>
              </a:buClr>
              <a:buSzPts val="800"/>
              <a:buFont typeface="Arial"/>
              <a:buNone/>
              <a:defRPr b="0" i="0" sz="8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SzPts val="800"/>
              <a:buFont typeface="Arial"/>
              <a:buNone/>
              <a:defRPr b="0" i="0" sz="8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SzPts val="800"/>
              <a:buFont typeface="Arial"/>
              <a:buNone/>
              <a:defRPr b="0" i="0" sz="8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SzPts val="800"/>
              <a:buFont typeface="Arial"/>
              <a:buNone/>
              <a:defRPr b="0" i="0" sz="8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SzPts val="800"/>
              <a:buFont typeface="Arial"/>
              <a:buNone/>
              <a:defRPr b="0" i="0" sz="8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SzPts val="800"/>
              <a:buFont typeface="Arial"/>
              <a:buNone/>
              <a:defRPr b="0" i="0" sz="8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SzPts val="800"/>
              <a:buFont typeface="Arial"/>
              <a:buNone/>
              <a:defRPr b="0" i="0" sz="8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SzPts val="800"/>
              <a:buFont typeface="Arial"/>
              <a:buNone/>
              <a:defRPr b="0" i="0" sz="800" u="none" cap="none" strike="noStrike">
                <a:solidFill>
                  <a:srgbClr val="000000"/>
                </a:solidFill>
                <a:latin typeface="Arial"/>
                <a:ea typeface="Arial"/>
                <a:cs typeface="Arial"/>
                <a:sym typeface="Arial"/>
              </a:defRPr>
            </a:lvl9pPr>
          </a:lstStyle>
          <a:p/>
        </p:txBody>
      </p:sp>
      <p:sp>
        <p:nvSpPr>
          <p:cNvPr id="19" name="Google Shape;19;p17"/>
          <p:cNvSpPr txBox="1"/>
          <p:nvPr>
            <p:ph idx="10" type="dt"/>
          </p:nvPr>
        </p:nvSpPr>
        <p:spPr>
          <a:xfrm>
            <a:off x="457200" y="4783455"/>
            <a:ext cx="2103000" cy="133200"/>
          </a:xfrm>
          <a:prstGeom prst="rect">
            <a:avLst/>
          </a:prstGeom>
          <a:noFill/>
          <a:ln>
            <a:noFill/>
          </a:ln>
        </p:spPr>
        <p:txBody>
          <a:bodyPr anchorCtr="0" anchor="t" bIns="0" lIns="0" spcFirstLastPara="1" rIns="0" wrap="square" tIns="0">
            <a:noAutofit/>
          </a:bodyPr>
          <a:lstStyle>
            <a:lvl1pPr lvl="0" marR="0" rtl="0" algn="l">
              <a:lnSpc>
                <a:spcPct val="100000"/>
              </a:lnSpc>
              <a:spcBef>
                <a:spcPts val="0"/>
              </a:spcBef>
              <a:spcAft>
                <a:spcPts val="0"/>
              </a:spcAft>
              <a:buClr>
                <a:srgbClr val="000000"/>
              </a:buClr>
              <a:buSzPts val="800"/>
              <a:buFont typeface="Arial"/>
              <a:buNone/>
              <a:defRPr b="0" i="0" sz="800" u="none" cap="none" strike="noStrike">
                <a:solidFill>
                  <a:srgbClr val="888888"/>
                </a:solidFill>
                <a:latin typeface="Gill Sans"/>
                <a:ea typeface="Gill Sans"/>
                <a:cs typeface="Gill Sans"/>
                <a:sym typeface="Gill Sans"/>
              </a:defRPr>
            </a:lvl1pPr>
            <a:lvl2pPr lvl="1" marR="0" rtl="0" algn="l">
              <a:lnSpc>
                <a:spcPct val="100000"/>
              </a:lnSpc>
              <a:spcBef>
                <a:spcPts val="0"/>
              </a:spcBef>
              <a:spcAft>
                <a:spcPts val="0"/>
              </a:spcAft>
              <a:buClr>
                <a:srgbClr val="000000"/>
              </a:buClr>
              <a:buSzPts val="800"/>
              <a:buFont typeface="Arial"/>
              <a:buNone/>
              <a:defRPr b="0" i="0" sz="8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SzPts val="800"/>
              <a:buFont typeface="Arial"/>
              <a:buNone/>
              <a:defRPr b="0" i="0" sz="8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SzPts val="800"/>
              <a:buFont typeface="Arial"/>
              <a:buNone/>
              <a:defRPr b="0" i="0" sz="8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SzPts val="800"/>
              <a:buFont typeface="Arial"/>
              <a:buNone/>
              <a:defRPr b="0" i="0" sz="8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SzPts val="800"/>
              <a:buFont typeface="Arial"/>
              <a:buNone/>
              <a:defRPr b="0" i="0" sz="8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SzPts val="800"/>
              <a:buFont typeface="Arial"/>
              <a:buNone/>
              <a:defRPr b="0" i="0" sz="8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SzPts val="800"/>
              <a:buFont typeface="Arial"/>
              <a:buNone/>
              <a:defRPr b="0" i="0" sz="8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SzPts val="800"/>
              <a:buFont typeface="Arial"/>
              <a:buNone/>
              <a:defRPr b="0" i="0" sz="800" u="none" cap="none" strike="noStrike">
                <a:solidFill>
                  <a:srgbClr val="000000"/>
                </a:solidFill>
                <a:latin typeface="Arial"/>
                <a:ea typeface="Arial"/>
                <a:cs typeface="Arial"/>
                <a:sym typeface="Arial"/>
              </a:defRPr>
            </a:lvl9pPr>
          </a:lstStyle>
          <a:p/>
        </p:txBody>
      </p:sp>
      <p:sp>
        <p:nvSpPr>
          <p:cNvPr id="20" name="Google Shape;20;p17"/>
          <p:cNvSpPr txBox="1"/>
          <p:nvPr>
            <p:ph idx="12" type="sldNum"/>
          </p:nvPr>
        </p:nvSpPr>
        <p:spPr>
          <a:xfrm>
            <a:off x="6583680" y="4783455"/>
            <a:ext cx="2103000" cy="133200"/>
          </a:xfrm>
          <a:prstGeom prst="rect">
            <a:avLst/>
          </a:prstGeom>
          <a:noFill/>
          <a:ln>
            <a:noFill/>
          </a:ln>
        </p:spPr>
        <p:txBody>
          <a:bodyPr anchorCtr="0" anchor="t" bIns="0" lIns="0" spcFirstLastPara="1" rIns="0" wrap="square" tIns="0">
            <a:norm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rgbClr val="888888"/>
                </a:solidFill>
                <a:latin typeface="Gill Sans"/>
                <a:ea typeface="Gill Sans"/>
                <a:cs typeface="Gill Sans"/>
                <a:sym typeface="Gill Sans"/>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rgbClr val="888888"/>
                </a:solidFill>
                <a:latin typeface="Gill Sans"/>
                <a:ea typeface="Gill Sans"/>
                <a:cs typeface="Gill Sans"/>
                <a:sym typeface="Gill Sans"/>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rgbClr val="888888"/>
                </a:solidFill>
                <a:latin typeface="Gill Sans"/>
                <a:ea typeface="Gill Sans"/>
                <a:cs typeface="Gill Sans"/>
                <a:sym typeface="Gill Sans"/>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rgbClr val="888888"/>
                </a:solidFill>
                <a:latin typeface="Gill Sans"/>
                <a:ea typeface="Gill Sans"/>
                <a:cs typeface="Gill Sans"/>
                <a:sym typeface="Gill Sans"/>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rgbClr val="888888"/>
                </a:solidFill>
                <a:latin typeface="Gill Sans"/>
                <a:ea typeface="Gill Sans"/>
                <a:cs typeface="Gill Sans"/>
                <a:sym typeface="Gill Sans"/>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rgbClr val="888888"/>
                </a:solidFill>
                <a:latin typeface="Gill Sans"/>
                <a:ea typeface="Gill Sans"/>
                <a:cs typeface="Gill Sans"/>
                <a:sym typeface="Gill Sans"/>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rgbClr val="888888"/>
                </a:solidFill>
                <a:latin typeface="Gill Sans"/>
                <a:ea typeface="Gill Sans"/>
                <a:cs typeface="Gill Sans"/>
                <a:sym typeface="Gill Sans"/>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rgbClr val="888888"/>
                </a:solidFill>
                <a:latin typeface="Gill Sans"/>
                <a:ea typeface="Gill Sans"/>
                <a:cs typeface="Gill Sans"/>
                <a:sym typeface="Gill Sans"/>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rgbClr val="888888"/>
                </a:solidFill>
                <a:latin typeface="Gill Sans"/>
                <a:ea typeface="Gill Sans"/>
                <a:cs typeface="Gill Sans"/>
                <a:sym typeface="Gill Sans"/>
              </a:defRPr>
            </a:lvl9pPr>
          </a:lstStyle>
          <a:p>
            <a:pPr indent="0" lvl="0" marL="0" rtl="0" algn="r">
              <a:spcBef>
                <a:spcPts val="0"/>
              </a:spcBef>
              <a:spcAft>
                <a:spcPts val="0"/>
              </a:spcAft>
              <a:buNone/>
            </a:pPr>
            <a:fld id="{00000000-1234-1234-1234-123412341234}" type="slidenum">
              <a:rPr lang="fi"/>
              <a:t>‹#›</a:t>
            </a:fld>
            <a:endParaRPr/>
          </a:p>
        </p:txBody>
      </p:sp>
      <p:pic>
        <p:nvPicPr>
          <p:cNvPr id="21" name="Google Shape;21;p17"/>
          <p:cNvPicPr preferRelativeResize="0"/>
          <p:nvPr/>
        </p:nvPicPr>
        <p:blipFill rotWithShape="1">
          <a:blip r:embed="rId2">
            <a:alphaModFix/>
          </a:blip>
          <a:srcRect b="0" l="0" r="0" t="0"/>
          <a:stretch/>
        </p:blipFill>
        <p:spPr>
          <a:xfrm>
            <a:off x="4817212" y="921202"/>
            <a:ext cx="2810979" cy="2890467"/>
          </a:xfrm>
          <a:prstGeom prst="rect">
            <a:avLst/>
          </a:prstGeom>
          <a:noFill/>
          <a:ln>
            <a:noFill/>
          </a:ln>
        </p:spPr>
      </p:pic>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2_Title and Content">
  <p:cSld name="2_Title and Content">
    <p:spTree>
      <p:nvGrpSpPr>
        <p:cNvPr id="22" name="Shape 22"/>
        <p:cNvGrpSpPr/>
        <p:nvPr/>
      </p:nvGrpSpPr>
      <p:grpSpPr>
        <a:xfrm>
          <a:off x="0" y="0"/>
          <a:ext cx="0" cy="0"/>
          <a:chOff x="0" y="0"/>
          <a:chExt cx="0" cy="0"/>
        </a:xfrm>
      </p:grpSpPr>
      <p:sp>
        <p:nvSpPr>
          <p:cNvPr id="23" name="Google Shape;23;p18"/>
          <p:cNvSpPr/>
          <p:nvPr/>
        </p:nvSpPr>
        <p:spPr>
          <a:xfrm>
            <a:off x="4433808" y="0"/>
            <a:ext cx="4710300" cy="5143500"/>
          </a:xfrm>
          <a:prstGeom prst="rect">
            <a:avLst/>
          </a:prstGeom>
          <a:solidFill>
            <a:srgbClr val="FFE006"/>
          </a:solidFill>
          <a:ln>
            <a:noFill/>
          </a:ln>
        </p:spPr>
        <p:txBody>
          <a:bodyPr anchorCtr="0" anchor="ctr" bIns="34275" lIns="68575" spcFirstLastPara="1" rIns="68575" wrap="square" tIns="34275">
            <a:noAutofit/>
          </a:bodyPr>
          <a:lstStyle/>
          <a:p>
            <a:pPr indent="0" lvl="0" marL="0" marR="0" rtl="0" algn="ctr">
              <a:lnSpc>
                <a:spcPct val="100000"/>
              </a:lnSpc>
              <a:spcBef>
                <a:spcPts val="0"/>
              </a:spcBef>
              <a:spcAft>
                <a:spcPts val="0"/>
              </a:spcAft>
              <a:buClr>
                <a:srgbClr val="000000"/>
              </a:buClr>
              <a:buSzPts val="1000"/>
              <a:buFont typeface="Arial"/>
              <a:buNone/>
            </a:pPr>
            <a:r>
              <a:t/>
            </a:r>
            <a:endParaRPr b="0" i="0" sz="1000" u="none" cap="none" strike="noStrike">
              <a:solidFill>
                <a:schemeClr val="lt1"/>
              </a:solidFill>
              <a:latin typeface="Calibri"/>
              <a:ea typeface="Calibri"/>
              <a:cs typeface="Calibri"/>
              <a:sym typeface="Calibri"/>
            </a:endParaRPr>
          </a:p>
        </p:txBody>
      </p:sp>
      <p:sp>
        <p:nvSpPr>
          <p:cNvPr id="24" name="Google Shape;24;p18"/>
          <p:cNvSpPr txBox="1"/>
          <p:nvPr>
            <p:ph idx="11" type="ftr"/>
          </p:nvPr>
        </p:nvSpPr>
        <p:spPr>
          <a:xfrm>
            <a:off x="3108963" y="4783457"/>
            <a:ext cx="2925900" cy="153300"/>
          </a:xfrm>
          <a:prstGeom prst="rect">
            <a:avLst/>
          </a:prstGeom>
          <a:noFill/>
          <a:ln>
            <a:noFill/>
          </a:ln>
        </p:spPr>
        <p:txBody>
          <a:bodyPr anchorCtr="0" anchor="t" bIns="0" lIns="0" spcFirstLastPara="1" rIns="0" wrap="square" tIns="0">
            <a:spAutoFit/>
          </a:bodyPr>
          <a:lstStyle>
            <a:lvl1pPr lvl="0" marR="0" rtl="0" algn="ctr">
              <a:lnSpc>
                <a:spcPct val="100000"/>
              </a:lnSpc>
              <a:spcBef>
                <a:spcPts val="0"/>
              </a:spcBef>
              <a:spcAft>
                <a:spcPts val="0"/>
              </a:spcAft>
              <a:buClr>
                <a:srgbClr val="000000"/>
              </a:buClr>
              <a:buSzPts val="1000"/>
              <a:buFont typeface="Arial"/>
              <a:buNone/>
              <a:defRPr b="0" i="0" sz="1000" u="none" cap="none" strike="noStrike">
                <a:solidFill>
                  <a:srgbClr val="888888"/>
                </a:solidFill>
                <a:latin typeface="Gill Sans"/>
                <a:ea typeface="Gill Sans"/>
                <a:cs typeface="Gill Sans"/>
                <a:sym typeface="Gill Sans"/>
              </a:defRPr>
            </a:lvl1pPr>
            <a:lvl2pPr lvl="1" marR="0" rtl="0" algn="l">
              <a:lnSpc>
                <a:spcPct val="100000"/>
              </a:lnSpc>
              <a:spcBef>
                <a:spcPts val="0"/>
              </a:spcBef>
              <a:spcAft>
                <a:spcPts val="0"/>
              </a:spcAft>
              <a:buClr>
                <a:srgbClr val="000000"/>
              </a:buClr>
              <a:buSzPts val="1000"/>
              <a:buFont typeface="Arial"/>
              <a:buNone/>
              <a:defRPr b="0" i="0" sz="10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SzPts val="1000"/>
              <a:buFont typeface="Arial"/>
              <a:buNone/>
              <a:defRPr b="0" i="0" sz="10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SzPts val="1000"/>
              <a:buFont typeface="Arial"/>
              <a:buNone/>
              <a:defRPr b="0" i="0" sz="10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SzPts val="1000"/>
              <a:buFont typeface="Arial"/>
              <a:buNone/>
              <a:defRPr b="0" i="0" sz="10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SzPts val="1000"/>
              <a:buFont typeface="Arial"/>
              <a:buNone/>
              <a:defRPr b="0" i="0" sz="10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SzPts val="1000"/>
              <a:buFont typeface="Arial"/>
              <a:buNone/>
              <a:defRPr b="0" i="0" sz="10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SzPts val="1000"/>
              <a:buFont typeface="Arial"/>
              <a:buNone/>
              <a:defRPr b="0" i="0" sz="10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SzPts val="1000"/>
              <a:buFont typeface="Arial"/>
              <a:buNone/>
              <a:defRPr b="0" i="0" sz="1000" u="none" cap="none" strike="noStrike">
                <a:solidFill>
                  <a:srgbClr val="000000"/>
                </a:solidFill>
                <a:latin typeface="Arial"/>
                <a:ea typeface="Arial"/>
                <a:cs typeface="Arial"/>
                <a:sym typeface="Arial"/>
              </a:defRPr>
            </a:lvl9pPr>
          </a:lstStyle>
          <a:p/>
        </p:txBody>
      </p:sp>
      <p:sp>
        <p:nvSpPr>
          <p:cNvPr id="25" name="Google Shape;25;p18"/>
          <p:cNvSpPr txBox="1"/>
          <p:nvPr>
            <p:ph idx="10" type="dt"/>
          </p:nvPr>
        </p:nvSpPr>
        <p:spPr>
          <a:xfrm>
            <a:off x="457203" y="4783457"/>
            <a:ext cx="2103000" cy="153300"/>
          </a:xfrm>
          <a:prstGeom prst="rect">
            <a:avLst/>
          </a:prstGeom>
          <a:noFill/>
          <a:ln>
            <a:noFill/>
          </a:ln>
        </p:spPr>
        <p:txBody>
          <a:bodyPr anchorCtr="0" anchor="t" bIns="0" lIns="0" spcFirstLastPara="1" rIns="0" wrap="square" tIns="0">
            <a:spAutoFit/>
          </a:bodyPr>
          <a:lstStyle>
            <a:lvl1pPr lvl="0" marR="0" rtl="0" algn="l">
              <a:lnSpc>
                <a:spcPct val="100000"/>
              </a:lnSpc>
              <a:spcBef>
                <a:spcPts val="0"/>
              </a:spcBef>
              <a:spcAft>
                <a:spcPts val="0"/>
              </a:spcAft>
              <a:buClr>
                <a:srgbClr val="000000"/>
              </a:buClr>
              <a:buSzPts val="1000"/>
              <a:buFont typeface="Arial"/>
              <a:buNone/>
              <a:defRPr b="0" i="0" sz="1000" u="none" cap="none" strike="noStrike">
                <a:solidFill>
                  <a:srgbClr val="888888"/>
                </a:solidFill>
                <a:latin typeface="Gill Sans"/>
                <a:ea typeface="Gill Sans"/>
                <a:cs typeface="Gill Sans"/>
                <a:sym typeface="Gill Sans"/>
              </a:defRPr>
            </a:lvl1pPr>
            <a:lvl2pPr lvl="1" marR="0" rtl="0" algn="l">
              <a:lnSpc>
                <a:spcPct val="100000"/>
              </a:lnSpc>
              <a:spcBef>
                <a:spcPts val="0"/>
              </a:spcBef>
              <a:spcAft>
                <a:spcPts val="0"/>
              </a:spcAft>
              <a:buClr>
                <a:srgbClr val="000000"/>
              </a:buClr>
              <a:buSzPts val="1000"/>
              <a:buFont typeface="Arial"/>
              <a:buNone/>
              <a:defRPr b="0" i="0" sz="10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SzPts val="1000"/>
              <a:buFont typeface="Arial"/>
              <a:buNone/>
              <a:defRPr b="0" i="0" sz="10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SzPts val="1000"/>
              <a:buFont typeface="Arial"/>
              <a:buNone/>
              <a:defRPr b="0" i="0" sz="10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SzPts val="1000"/>
              <a:buFont typeface="Arial"/>
              <a:buNone/>
              <a:defRPr b="0" i="0" sz="10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SzPts val="1000"/>
              <a:buFont typeface="Arial"/>
              <a:buNone/>
              <a:defRPr b="0" i="0" sz="10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SzPts val="1000"/>
              <a:buFont typeface="Arial"/>
              <a:buNone/>
              <a:defRPr b="0" i="0" sz="10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SzPts val="1000"/>
              <a:buFont typeface="Arial"/>
              <a:buNone/>
              <a:defRPr b="0" i="0" sz="10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SzPts val="1000"/>
              <a:buFont typeface="Arial"/>
              <a:buNone/>
              <a:defRPr b="0" i="0" sz="1000" u="none" cap="none" strike="noStrike">
                <a:solidFill>
                  <a:srgbClr val="000000"/>
                </a:solidFill>
                <a:latin typeface="Arial"/>
                <a:ea typeface="Arial"/>
                <a:cs typeface="Arial"/>
                <a:sym typeface="Arial"/>
              </a:defRPr>
            </a:lvl9pPr>
          </a:lstStyle>
          <a:p/>
        </p:txBody>
      </p:sp>
      <p:sp>
        <p:nvSpPr>
          <p:cNvPr id="26" name="Google Shape;26;p18"/>
          <p:cNvSpPr txBox="1"/>
          <p:nvPr>
            <p:ph idx="12" type="sldNum"/>
          </p:nvPr>
        </p:nvSpPr>
        <p:spPr>
          <a:xfrm>
            <a:off x="6583690" y="4783457"/>
            <a:ext cx="2103000" cy="153900"/>
          </a:xfrm>
          <a:prstGeom prst="rect">
            <a:avLst/>
          </a:prstGeom>
          <a:noFill/>
          <a:ln>
            <a:noFill/>
          </a:ln>
        </p:spPr>
        <p:txBody>
          <a:bodyPr anchorCtr="0" anchor="t" bIns="0" lIns="0" spcFirstLastPara="1" rIns="0" wrap="square" tIns="0">
            <a:sp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rgbClr val="888888"/>
                </a:solidFill>
                <a:latin typeface="Gill Sans"/>
                <a:ea typeface="Gill Sans"/>
                <a:cs typeface="Gill Sans"/>
                <a:sym typeface="Gill Sans"/>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rgbClr val="888888"/>
                </a:solidFill>
                <a:latin typeface="Gill Sans"/>
                <a:ea typeface="Gill Sans"/>
                <a:cs typeface="Gill Sans"/>
                <a:sym typeface="Gill Sans"/>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rgbClr val="888888"/>
                </a:solidFill>
                <a:latin typeface="Gill Sans"/>
                <a:ea typeface="Gill Sans"/>
                <a:cs typeface="Gill Sans"/>
                <a:sym typeface="Gill Sans"/>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rgbClr val="888888"/>
                </a:solidFill>
                <a:latin typeface="Gill Sans"/>
                <a:ea typeface="Gill Sans"/>
                <a:cs typeface="Gill Sans"/>
                <a:sym typeface="Gill Sans"/>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rgbClr val="888888"/>
                </a:solidFill>
                <a:latin typeface="Gill Sans"/>
                <a:ea typeface="Gill Sans"/>
                <a:cs typeface="Gill Sans"/>
                <a:sym typeface="Gill Sans"/>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rgbClr val="888888"/>
                </a:solidFill>
                <a:latin typeface="Gill Sans"/>
                <a:ea typeface="Gill Sans"/>
                <a:cs typeface="Gill Sans"/>
                <a:sym typeface="Gill Sans"/>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rgbClr val="888888"/>
                </a:solidFill>
                <a:latin typeface="Gill Sans"/>
                <a:ea typeface="Gill Sans"/>
                <a:cs typeface="Gill Sans"/>
                <a:sym typeface="Gill Sans"/>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rgbClr val="888888"/>
                </a:solidFill>
                <a:latin typeface="Gill Sans"/>
                <a:ea typeface="Gill Sans"/>
                <a:cs typeface="Gill Sans"/>
                <a:sym typeface="Gill Sans"/>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rgbClr val="888888"/>
                </a:solidFill>
                <a:latin typeface="Gill Sans"/>
                <a:ea typeface="Gill Sans"/>
                <a:cs typeface="Gill Sans"/>
                <a:sym typeface="Gill Sans"/>
              </a:defRPr>
            </a:lvl9pPr>
          </a:lstStyle>
          <a:p>
            <a:pPr indent="0" lvl="0" marL="0" rtl="0" algn="r">
              <a:spcBef>
                <a:spcPts val="0"/>
              </a:spcBef>
              <a:spcAft>
                <a:spcPts val="0"/>
              </a:spcAft>
              <a:buNone/>
            </a:pPr>
            <a:fld id="{00000000-1234-1234-1234-123412341234}" type="slidenum">
              <a:rPr lang="fi"/>
              <a:t>‹#›</a:t>
            </a:fld>
            <a:endParaRPr/>
          </a:p>
        </p:txBody>
      </p:sp>
      <p:pic>
        <p:nvPicPr>
          <p:cNvPr id="27" name="Google Shape;27;p18"/>
          <p:cNvPicPr preferRelativeResize="0"/>
          <p:nvPr/>
        </p:nvPicPr>
        <p:blipFill rotWithShape="1">
          <a:blip r:embed="rId2">
            <a:alphaModFix amt="13000"/>
          </a:blip>
          <a:srcRect b="0" l="0" r="0" t="0"/>
          <a:stretch/>
        </p:blipFill>
        <p:spPr>
          <a:xfrm>
            <a:off x="2238015" y="-17143"/>
            <a:ext cx="4667980" cy="4799979"/>
          </a:xfrm>
          <a:prstGeom prst="rect">
            <a:avLst/>
          </a:prstGeom>
          <a:noFill/>
          <a:ln>
            <a:noFill/>
          </a:ln>
        </p:spPr>
      </p:pic>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body" type="tx">
  <p:cSld name="TITLE_AND_BODY">
    <p:spTree>
      <p:nvGrpSpPr>
        <p:cNvPr id="28" name="Shape 28"/>
        <p:cNvGrpSpPr/>
        <p:nvPr/>
      </p:nvGrpSpPr>
      <p:grpSpPr>
        <a:xfrm>
          <a:off x="0" y="0"/>
          <a:ext cx="0" cy="0"/>
          <a:chOff x="0" y="0"/>
          <a:chExt cx="0" cy="0"/>
        </a:xfrm>
      </p:grpSpPr>
      <p:sp>
        <p:nvSpPr>
          <p:cNvPr id="29" name="Google Shape;29;p19"/>
          <p:cNvSpPr txBox="1"/>
          <p:nvPr>
            <p:ph type="title"/>
          </p:nvPr>
        </p:nvSpPr>
        <p:spPr>
          <a:xfrm>
            <a:off x="311700" y="445025"/>
            <a:ext cx="8520600" cy="572700"/>
          </a:xfrm>
          <a:prstGeom prst="rect">
            <a:avLst/>
          </a:prstGeom>
          <a:noFill/>
          <a:ln>
            <a:noFill/>
          </a:ln>
        </p:spPr>
        <p:txBody>
          <a:bodyPr anchorCtr="0" anchor="t" bIns="91425" lIns="91425" spcFirstLastPara="1" rIns="91425" wrap="square" tIns="91425">
            <a:normAutofit/>
          </a:bodyPr>
          <a:lstStyle>
            <a:lvl1pPr lvl="0" algn="l">
              <a:lnSpc>
                <a:spcPct val="100000"/>
              </a:lnSpc>
              <a:spcBef>
                <a:spcPts val="0"/>
              </a:spcBef>
              <a:spcAft>
                <a:spcPts val="0"/>
              </a:spcAft>
              <a:buSzPts val="2800"/>
              <a:buNone/>
              <a:defRPr/>
            </a:lvl1pPr>
            <a:lvl2pPr lvl="1" algn="l">
              <a:lnSpc>
                <a:spcPct val="100000"/>
              </a:lnSpc>
              <a:spcBef>
                <a:spcPts val="0"/>
              </a:spcBef>
              <a:spcAft>
                <a:spcPts val="0"/>
              </a:spcAft>
              <a:buSzPts val="2800"/>
              <a:buNone/>
              <a:defRPr/>
            </a:lvl2pPr>
            <a:lvl3pPr lvl="2" algn="l">
              <a:lnSpc>
                <a:spcPct val="100000"/>
              </a:lnSpc>
              <a:spcBef>
                <a:spcPts val="0"/>
              </a:spcBef>
              <a:spcAft>
                <a:spcPts val="0"/>
              </a:spcAft>
              <a:buSzPts val="2800"/>
              <a:buNone/>
              <a:defRPr/>
            </a:lvl3pPr>
            <a:lvl4pPr lvl="3" algn="l">
              <a:lnSpc>
                <a:spcPct val="100000"/>
              </a:lnSpc>
              <a:spcBef>
                <a:spcPts val="0"/>
              </a:spcBef>
              <a:spcAft>
                <a:spcPts val="0"/>
              </a:spcAft>
              <a:buSzPts val="2800"/>
              <a:buNone/>
              <a:defRPr/>
            </a:lvl4pPr>
            <a:lvl5pPr lvl="4" algn="l">
              <a:lnSpc>
                <a:spcPct val="100000"/>
              </a:lnSpc>
              <a:spcBef>
                <a:spcPts val="0"/>
              </a:spcBef>
              <a:spcAft>
                <a:spcPts val="0"/>
              </a:spcAft>
              <a:buSzPts val="2800"/>
              <a:buNone/>
              <a:defRPr/>
            </a:lvl5pPr>
            <a:lvl6pPr lvl="5" algn="l">
              <a:lnSpc>
                <a:spcPct val="100000"/>
              </a:lnSpc>
              <a:spcBef>
                <a:spcPts val="0"/>
              </a:spcBef>
              <a:spcAft>
                <a:spcPts val="0"/>
              </a:spcAft>
              <a:buSzPts val="2800"/>
              <a:buNone/>
              <a:defRPr/>
            </a:lvl6pPr>
            <a:lvl7pPr lvl="6" algn="l">
              <a:lnSpc>
                <a:spcPct val="100000"/>
              </a:lnSpc>
              <a:spcBef>
                <a:spcPts val="0"/>
              </a:spcBef>
              <a:spcAft>
                <a:spcPts val="0"/>
              </a:spcAft>
              <a:buSzPts val="2800"/>
              <a:buNone/>
              <a:defRPr/>
            </a:lvl7pPr>
            <a:lvl8pPr lvl="7" algn="l">
              <a:lnSpc>
                <a:spcPct val="100000"/>
              </a:lnSpc>
              <a:spcBef>
                <a:spcPts val="0"/>
              </a:spcBef>
              <a:spcAft>
                <a:spcPts val="0"/>
              </a:spcAft>
              <a:buSzPts val="2800"/>
              <a:buNone/>
              <a:defRPr/>
            </a:lvl8pPr>
            <a:lvl9pPr lvl="8" algn="l">
              <a:lnSpc>
                <a:spcPct val="100000"/>
              </a:lnSpc>
              <a:spcBef>
                <a:spcPts val="0"/>
              </a:spcBef>
              <a:spcAft>
                <a:spcPts val="0"/>
              </a:spcAft>
              <a:buSzPts val="2800"/>
              <a:buNone/>
              <a:defRPr/>
            </a:lvl9pPr>
          </a:lstStyle>
          <a:p/>
        </p:txBody>
      </p:sp>
      <p:sp>
        <p:nvSpPr>
          <p:cNvPr id="30" name="Google Shape;30;p19"/>
          <p:cNvSpPr txBox="1"/>
          <p:nvPr>
            <p:ph idx="1" type="body"/>
          </p:nvPr>
        </p:nvSpPr>
        <p:spPr>
          <a:xfrm>
            <a:off x="311700" y="1152475"/>
            <a:ext cx="8520600" cy="3416400"/>
          </a:xfrm>
          <a:prstGeom prst="rect">
            <a:avLst/>
          </a:prstGeom>
          <a:noFill/>
          <a:ln>
            <a:noFill/>
          </a:ln>
        </p:spPr>
        <p:txBody>
          <a:bodyPr anchorCtr="0" anchor="t" bIns="91425" lIns="91425" spcFirstLastPara="1" rIns="91425" wrap="square" tIns="91425">
            <a:normAutofit/>
          </a:bodyPr>
          <a:lstStyle>
            <a:lvl1pPr indent="-342900" lvl="0" marL="457200" algn="l">
              <a:lnSpc>
                <a:spcPct val="115000"/>
              </a:lnSpc>
              <a:spcBef>
                <a:spcPts val="0"/>
              </a:spcBef>
              <a:spcAft>
                <a:spcPts val="0"/>
              </a:spcAft>
              <a:buSzPts val="1800"/>
              <a:buChar char="●"/>
              <a:defRPr/>
            </a:lvl1pPr>
            <a:lvl2pPr indent="-317500" lvl="1" marL="914400" algn="l">
              <a:lnSpc>
                <a:spcPct val="115000"/>
              </a:lnSpc>
              <a:spcBef>
                <a:spcPts val="0"/>
              </a:spcBef>
              <a:spcAft>
                <a:spcPts val="0"/>
              </a:spcAft>
              <a:buSzPts val="1400"/>
              <a:buChar char="○"/>
              <a:defRPr/>
            </a:lvl2pPr>
            <a:lvl3pPr indent="-317500" lvl="2" marL="1371600" algn="l">
              <a:lnSpc>
                <a:spcPct val="115000"/>
              </a:lnSpc>
              <a:spcBef>
                <a:spcPts val="0"/>
              </a:spcBef>
              <a:spcAft>
                <a:spcPts val="0"/>
              </a:spcAft>
              <a:buSzPts val="1400"/>
              <a:buChar char="■"/>
              <a:defRPr/>
            </a:lvl3pPr>
            <a:lvl4pPr indent="-317500" lvl="3" marL="1828800" algn="l">
              <a:lnSpc>
                <a:spcPct val="115000"/>
              </a:lnSpc>
              <a:spcBef>
                <a:spcPts val="0"/>
              </a:spcBef>
              <a:spcAft>
                <a:spcPts val="0"/>
              </a:spcAft>
              <a:buSzPts val="1400"/>
              <a:buChar char="●"/>
              <a:defRPr/>
            </a:lvl4pPr>
            <a:lvl5pPr indent="-317500" lvl="4" marL="2286000" algn="l">
              <a:lnSpc>
                <a:spcPct val="115000"/>
              </a:lnSpc>
              <a:spcBef>
                <a:spcPts val="0"/>
              </a:spcBef>
              <a:spcAft>
                <a:spcPts val="0"/>
              </a:spcAft>
              <a:buSzPts val="1400"/>
              <a:buChar char="○"/>
              <a:defRPr/>
            </a:lvl5pPr>
            <a:lvl6pPr indent="-317500" lvl="5" marL="2743200" algn="l">
              <a:lnSpc>
                <a:spcPct val="115000"/>
              </a:lnSpc>
              <a:spcBef>
                <a:spcPts val="0"/>
              </a:spcBef>
              <a:spcAft>
                <a:spcPts val="0"/>
              </a:spcAft>
              <a:buSzPts val="1400"/>
              <a:buChar char="■"/>
              <a:defRPr/>
            </a:lvl6pPr>
            <a:lvl7pPr indent="-317500" lvl="6" marL="3200400" algn="l">
              <a:lnSpc>
                <a:spcPct val="115000"/>
              </a:lnSpc>
              <a:spcBef>
                <a:spcPts val="0"/>
              </a:spcBef>
              <a:spcAft>
                <a:spcPts val="0"/>
              </a:spcAft>
              <a:buSzPts val="1400"/>
              <a:buChar char="●"/>
              <a:defRPr/>
            </a:lvl7pPr>
            <a:lvl8pPr indent="-317500" lvl="7" marL="3657600" algn="l">
              <a:lnSpc>
                <a:spcPct val="115000"/>
              </a:lnSpc>
              <a:spcBef>
                <a:spcPts val="0"/>
              </a:spcBef>
              <a:spcAft>
                <a:spcPts val="0"/>
              </a:spcAft>
              <a:buSzPts val="1400"/>
              <a:buChar char="○"/>
              <a:defRPr/>
            </a:lvl8pPr>
            <a:lvl9pPr indent="-317500" lvl="8" marL="4114800" algn="l">
              <a:lnSpc>
                <a:spcPct val="115000"/>
              </a:lnSpc>
              <a:spcBef>
                <a:spcPts val="0"/>
              </a:spcBef>
              <a:spcAft>
                <a:spcPts val="0"/>
              </a:spcAft>
              <a:buSzPts val="1400"/>
              <a:buChar char="■"/>
              <a:defRPr/>
            </a:lvl9pPr>
          </a:lstStyle>
          <a:p/>
        </p:txBody>
      </p:sp>
      <p:sp>
        <p:nvSpPr>
          <p:cNvPr id="31" name="Google Shape;31;p19"/>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fi"/>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3_Title and Content">
  <p:cSld name="3_Title and Content">
    <p:spTree>
      <p:nvGrpSpPr>
        <p:cNvPr id="32" name="Shape 32"/>
        <p:cNvGrpSpPr/>
        <p:nvPr/>
      </p:nvGrpSpPr>
      <p:grpSpPr>
        <a:xfrm>
          <a:off x="0" y="0"/>
          <a:ext cx="0" cy="0"/>
          <a:chOff x="0" y="0"/>
          <a:chExt cx="0" cy="0"/>
        </a:xfrm>
      </p:grpSpPr>
      <p:sp>
        <p:nvSpPr>
          <p:cNvPr id="33" name="Google Shape;33;p20"/>
          <p:cNvSpPr/>
          <p:nvPr/>
        </p:nvSpPr>
        <p:spPr>
          <a:xfrm>
            <a:off x="1" y="0"/>
            <a:ext cx="5907900" cy="5143500"/>
          </a:xfrm>
          <a:prstGeom prst="rect">
            <a:avLst/>
          </a:prstGeom>
          <a:solidFill>
            <a:srgbClr val="FFE006"/>
          </a:solidFill>
          <a:ln>
            <a:noFill/>
          </a:ln>
        </p:spPr>
        <p:txBody>
          <a:bodyPr anchorCtr="0" anchor="ctr" bIns="34275" lIns="68575" spcFirstLastPara="1" rIns="68575" wrap="square" tIns="34275">
            <a:noAutofit/>
          </a:bodyPr>
          <a:lstStyle/>
          <a:p>
            <a:pPr indent="0" lvl="0" marL="0" marR="0" rtl="0" algn="ctr">
              <a:lnSpc>
                <a:spcPct val="100000"/>
              </a:lnSpc>
              <a:spcBef>
                <a:spcPts val="0"/>
              </a:spcBef>
              <a:spcAft>
                <a:spcPts val="0"/>
              </a:spcAft>
              <a:buClr>
                <a:srgbClr val="000000"/>
              </a:buClr>
              <a:buSzPts val="1000"/>
              <a:buFont typeface="Arial"/>
              <a:buNone/>
            </a:pPr>
            <a:r>
              <a:t/>
            </a:r>
            <a:endParaRPr b="0" i="0" sz="1000" u="none" cap="none" strike="noStrike">
              <a:solidFill>
                <a:schemeClr val="lt1"/>
              </a:solidFill>
              <a:latin typeface="Calibri"/>
              <a:ea typeface="Calibri"/>
              <a:cs typeface="Calibri"/>
              <a:sym typeface="Calibri"/>
            </a:endParaRPr>
          </a:p>
        </p:txBody>
      </p:sp>
      <p:sp>
        <p:nvSpPr>
          <p:cNvPr id="34" name="Google Shape;34;p20"/>
          <p:cNvSpPr/>
          <p:nvPr/>
        </p:nvSpPr>
        <p:spPr>
          <a:xfrm>
            <a:off x="5355120" y="0"/>
            <a:ext cx="3789000" cy="5143500"/>
          </a:xfrm>
          <a:prstGeom prst="rect">
            <a:avLst/>
          </a:prstGeom>
          <a:solidFill>
            <a:schemeClr val="dk1"/>
          </a:solidFill>
          <a:ln>
            <a:noFill/>
          </a:ln>
        </p:spPr>
        <p:txBody>
          <a:bodyPr anchorCtr="0" anchor="ctr" bIns="34275" lIns="68575" spcFirstLastPara="1" rIns="68575" wrap="square" tIns="34275">
            <a:noAutofit/>
          </a:bodyPr>
          <a:lstStyle/>
          <a:p>
            <a:pPr indent="0" lvl="0" marL="0" marR="0" rtl="0" algn="ctr">
              <a:lnSpc>
                <a:spcPct val="100000"/>
              </a:lnSpc>
              <a:spcBef>
                <a:spcPts val="0"/>
              </a:spcBef>
              <a:spcAft>
                <a:spcPts val="0"/>
              </a:spcAft>
              <a:buClr>
                <a:srgbClr val="000000"/>
              </a:buClr>
              <a:buSzPts val="1000"/>
              <a:buFont typeface="Arial"/>
              <a:buNone/>
            </a:pPr>
            <a:r>
              <a:t/>
            </a:r>
            <a:endParaRPr b="0" i="0" sz="1000" u="none" cap="none" strike="noStrike">
              <a:solidFill>
                <a:schemeClr val="lt1"/>
              </a:solidFill>
              <a:latin typeface="Calibri"/>
              <a:ea typeface="Calibri"/>
              <a:cs typeface="Calibri"/>
              <a:sym typeface="Calibri"/>
            </a:endParaRPr>
          </a:p>
        </p:txBody>
      </p:sp>
      <p:sp>
        <p:nvSpPr>
          <p:cNvPr id="35" name="Google Shape;35;p20"/>
          <p:cNvSpPr txBox="1"/>
          <p:nvPr>
            <p:ph idx="11" type="ftr"/>
          </p:nvPr>
        </p:nvSpPr>
        <p:spPr>
          <a:xfrm>
            <a:off x="3108963" y="4783457"/>
            <a:ext cx="2925900" cy="153300"/>
          </a:xfrm>
          <a:prstGeom prst="rect">
            <a:avLst/>
          </a:prstGeom>
          <a:noFill/>
          <a:ln>
            <a:noFill/>
          </a:ln>
        </p:spPr>
        <p:txBody>
          <a:bodyPr anchorCtr="0" anchor="t" bIns="0" lIns="0" spcFirstLastPara="1" rIns="0" wrap="square" tIns="0">
            <a:spAutoFit/>
          </a:bodyPr>
          <a:lstStyle>
            <a:lvl1pPr lvl="0" marR="0" rtl="0" algn="ctr">
              <a:lnSpc>
                <a:spcPct val="100000"/>
              </a:lnSpc>
              <a:spcBef>
                <a:spcPts val="0"/>
              </a:spcBef>
              <a:spcAft>
                <a:spcPts val="0"/>
              </a:spcAft>
              <a:buClr>
                <a:srgbClr val="000000"/>
              </a:buClr>
              <a:buSzPts val="1000"/>
              <a:buFont typeface="Arial"/>
              <a:buNone/>
              <a:defRPr b="0" i="0" sz="1000" u="none" cap="none" strike="noStrike">
                <a:solidFill>
                  <a:srgbClr val="888888"/>
                </a:solidFill>
                <a:latin typeface="Gill Sans"/>
                <a:ea typeface="Gill Sans"/>
                <a:cs typeface="Gill Sans"/>
                <a:sym typeface="Gill Sans"/>
              </a:defRPr>
            </a:lvl1pPr>
            <a:lvl2pPr lvl="1" marR="0" rtl="0" algn="l">
              <a:lnSpc>
                <a:spcPct val="100000"/>
              </a:lnSpc>
              <a:spcBef>
                <a:spcPts val="0"/>
              </a:spcBef>
              <a:spcAft>
                <a:spcPts val="0"/>
              </a:spcAft>
              <a:buClr>
                <a:srgbClr val="000000"/>
              </a:buClr>
              <a:buSzPts val="1000"/>
              <a:buFont typeface="Arial"/>
              <a:buNone/>
              <a:defRPr b="0" i="0" sz="10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SzPts val="1000"/>
              <a:buFont typeface="Arial"/>
              <a:buNone/>
              <a:defRPr b="0" i="0" sz="10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SzPts val="1000"/>
              <a:buFont typeface="Arial"/>
              <a:buNone/>
              <a:defRPr b="0" i="0" sz="10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SzPts val="1000"/>
              <a:buFont typeface="Arial"/>
              <a:buNone/>
              <a:defRPr b="0" i="0" sz="10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SzPts val="1000"/>
              <a:buFont typeface="Arial"/>
              <a:buNone/>
              <a:defRPr b="0" i="0" sz="10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SzPts val="1000"/>
              <a:buFont typeface="Arial"/>
              <a:buNone/>
              <a:defRPr b="0" i="0" sz="10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SzPts val="1000"/>
              <a:buFont typeface="Arial"/>
              <a:buNone/>
              <a:defRPr b="0" i="0" sz="10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SzPts val="1000"/>
              <a:buFont typeface="Arial"/>
              <a:buNone/>
              <a:defRPr b="0" i="0" sz="1000" u="none" cap="none" strike="noStrike">
                <a:solidFill>
                  <a:srgbClr val="000000"/>
                </a:solidFill>
                <a:latin typeface="Arial"/>
                <a:ea typeface="Arial"/>
                <a:cs typeface="Arial"/>
                <a:sym typeface="Arial"/>
              </a:defRPr>
            </a:lvl9pPr>
          </a:lstStyle>
          <a:p/>
        </p:txBody>
      </p:sp>
      <p:sp>
        <p:nvSpPr>
          <p:cNvPr id="36" name="Google Shape;36;p20"/>
          <p:cNvSpPr txBox="1"/>
          <p:nvPr>
            <p:ph idx="10" type="dt"/>
          </p:nvPr>
        </p:nvSpPr>
        <p:spPr>
          <a:xfrm>
            <a:off x="457203" y="4783457"/>
            <a:ext cx="2103000" cy="153300"/>
          </a:xfrm>
          <a:prstGeom prst="rect">
            <a:avLst/>
          </a:prstGeom>
          <a:noFill/>
          <a:ln>
            <a:noFill/>
          </a:ln>
        </p:spPr>
        <p:txBody>
          <a:bodyPr anchorCtr="0" anchor="t" bIns="0" lIns="0" spcFirstLastPara="1" rIns="0" wrap="square" tIns="0">
            <a:spAutoFit/>
          </a:bodyPr>
          <a:lstStyle>
            <a:lvl1pPr lvl="0" marR="0" rtl="0" algn="l">
              <a:lnSpc>
                <a:spcPct val="100000"/>
              </a:lnSpc>
              <a:spcBef>
                <a:spcPts val="0"/>
              </a:spcBef>
              <a:spcAft>
                <a:spcPts val="0"/>
              </a:spcAft>
              <a:buClr>
                <a:srgbClr val="000000"/>
              </a:buClr>
              <a:buSzPts val="1000"/>
              <a:buFont typeface="Arial"/>
              <a:buNone/>
              <a:defRPr b="0" i="0" sz="1000" u="none" cap="none" strike="noStrike">
                <a:solidFill>
                  <a:srgbClr val="888888"/>
                </a:solidFill>
                <a:latin typeface="Gill Sans"/>
                <a:ea typeface="Gill Sans"/>
                <a:cs typeface="Gill Sans"/>
                <a:sym typeface="Gill Sans"/>
              </a:defRPr>
            </a:lvl1pPr>
            <a:lvl2pPr lvl="1" marR="0" rtl="0" algn="l">
              <a:lnSpc>
                <a:spcPct val="100000"/>
              </a:lnSpc>
              <a:spcBef>
                <a:spcPts val="0"/>
              </a:spcBef>
              <a:spcAft>
                <a:spcPts val="0"/>
              </a:spcAft>
              <a:buClr>
                <a:srgbClr val="000000"/>
              </a:buClr>
              <a:buSzPts val="1000"/>
              <a:buFont typeface="Arial"/>
              <a:buNone/>
              <a:defRPr b="0" i="0" sz="10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SzPts val="1000"/>
              <a:buFont typeface="Arial"/>
              <a:buNone/>
              <a:defRPr b="0" i="0" sz="10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SzPts val="1000"/>
              <a:buFont typeface="Arial"/>
              <a:buNone/>
              <a:defRPr b="0" i="0" sz="10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SzPts val="1000"/>
              <a:buFont typeface="Arial"/>
              <a:buNone/>
              <a:defRPr b="0" i="0" sz="10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SzPts val="1000"/>
              <a:buFont typeface="Arial"/>
              <a:buNone/>
              <a:defRPr b="0" i="0" sz="10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SzPts val="1000"/>
              <a:buFont typeface="Arial"/>
              <a:buNone/>
              <a:defRPr b="0" i="0" sz="10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SzPts val="1000"/>
              <a:buFont typeface="Arial"/>
              <a:buNone/>
              <a:defRPr b="0" i="0" sz="10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SzPts val="1000"/>
              <a:buFont typeface="Arial"/>
              <a:buNone/>
              <a:defRPr b="0" i="0" sz="1000" u="none" cap="none" strike="noStrike">
                <a:solidFill>
                  <a:srgbClr val="000000"/>
                </a:solidFill>
                <a:latin typeface="Arial"/>
                <a:ea typeface="Arial"/>
                <a:cs typeface="Arial"/>
                <a:sym typeface="Arial"/>
              </a:defRPr>
            </a:lvl9pPr>
          </a:lstStyle>
          <a:p/>
        </p:txBody>
      </p:sp>
      <p:sp>
        <p:nvSpPr>
          <p:cNvPr id="37" name="Google Shape;37;p20"/>
          <p:cNvSpPr txBox="1"/>
          <p:nvPr>
            <p:ph idx="12" type="sldNum"/>
          </p:nvPr>
        </p:nvSpPr>
        <p:spPr>
          <a:xfrm>
            <a:off x="6583690" y="4783457"/>
            <a:ext cx="2103000" cy="153900"/>
          </a:xfrm>
          <a:prstGeom prst="rect">
            <a:avLst/>
          </a:prstGeom>
          <a:noFill/>
          <a:ln>
            <a:noFill/>
          </a:ln>
        </p:spPr>
        <p:txBody>
          <a:bodyPr anchorCtr="0" anchor="t" bIns="0" lIns="0" spcFirstLastPara="1" rIns="0" wrap="square" tIns="0">
            <a:sp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rgbClr val="888888"/>
                </a:solidFill>
                <a:latin typeface="Gill Sans"/>
                <a:ea typeface="Gill Sans"/>
                <a:cs typeface="Gill Sans"/>
                <a:sym typeface="Gill Sans"/>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rgbClr val="888888"/>
                </a:solidFill>
                <a:latin typeface="Gill Sans"/>
                <a:ea typeface="Gill Sans"/>
                <a:cs typeface="Gill Sans"/>
                <a:sym typeface="Gill Sans"/>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rgbClr val="888888"/>
                </a:solidFill>
                <a:latin typeface="Gill Sans"/>
                <a:ea typeface="Gill Sans"/>
                <a:cs typeface="Gill Sans"/>
                <a:sym typeface="Gill Sans"/>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rgbClr val="888888"/>
                </a:solidFill>
                <a:latin typeface="Gill Sans"/>
                <a:ea typeface="Gill Sans"/>
                <a:cs typeface="Gill Sans"/>
                <a:sym typeface="Gill Sans"/>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rgbClr val="888888"/>
                </a:solidFill>
                <a:latin typeface="Gill Sans"/>
                <a:ea typeface="Gill Sans"/>
                <a:cs typeface="Gill Sans"/>
                <a:sym typeface="Gill Sans"/>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rgbClr val="888888"/>
                </a:solidFill>
                <a:latin typeface="Gill Sans"/>
                <a:ea typeface="Gill Sans"/>
                <a:cs typeface="Gill Sans"/>
                <a:sym typeface="Gill Sans"/>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rgbClr val="888888"/>
                </a:solidFill>
                <a:latin typeface="Gill Sans"/>
                <a:ea typeface="Gill Sans"/>
                <a:cs typeface="Gill Sans"/>
                <a:sym typeface="Gill Sans"/>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rgbClr val="888888"/>
                </a:solidFill>
                <a:latin typeface="Gill Sans"/>
                <a:ea typeface="Gill Sans"/>
                <a:cs typeface="Gill Sans"/>
                <a:sym typeface="Gill Sans"/>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rgbClr val="888888"/>
                </a:solidFill>
                <a:latin typeface="Gill Sans"/>
                <a:ea typeface="Gill Sans"/>
                <a:cs typeface="Gill Sans"/>
                <a:sym typeface="Gill Sans"/>
              </a:defRPr>
            </a:lvl9pPr>
          </a:lstStyle>
          <a:p>
            <a:pPr indent="0" lvl="0" marL="0" rtl="0" algn="r">
              <a:spcBef>
                <a:spcPts val="0"/>
              </a:spcBef>
              <a:spcAft>
                <a:spcPts val="0"/>
              </a:spcAft>
              <a:buNone/>
            </a:pPr>
            <a:fld id="{00000000-1234-1234-1234-123412341234}" type="slidenum">
              <a:rPr lang="fi"/>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38" name="Shape 38"/>
        <p:cNvGrpSpPr/>
        <p:nvPr/>
      </p:nvGrpSpPr>
      <p:grpSpPr>
        <a:xfrm>
          <a:off x="0" y="0"/>
          <a:ext cx="0" cy="0"/>
          <a:chOff x="0" y="0"/>
          <a:chExt cx="0" cy="0"/>
        </a:xfrm>
      </p:grpSpPr>
      <p:sp>
        <p:nvSpPr>
          <p:cNvPr id="39" name="Google Shape;39;p21"/>
          <p:cNvSpPr txBox="1"/>
          <p:nvPr>
            <p:ph type="ctrTitle"/>
          </p:nvPr>
        </p:nvSpPr>
        <p:spPr>
          <a:xfrm>
            <a:off x="311708" y="744575"/>
            <a:ext cx="8520600" cy="2052600"/>
          </a:xfrm>
          <a:prstGeom prst="rect">
            <a:avLst/>
          </a:prstGeom>
          <a:noFill/>
          <a:ln>
            <a:noFill/>
          </a:ln>
        </p:spPr>
        <p:txBody>
          <a:bodyPr anchorCtr="0" anchor="b" bIns="91425" lIns="91425" spcFirstLastPara="1" rIns="91425" wrap="square" tIns="91425">
            <a:normAutofit/>
          </a:bodyPr>
          <a:lstStyle>
            <a:lvl1pPr lvl="0" algn="ctr">
              <a:lnSpc>
                <a:spcPct val="100000"/>
              </a:lnSpc>
              <a:spcBef>
                <a:spcPts val="0"/>
              </a:spcBef>
              <a:spcAft>
                <a:spcPts val="0"/>
              </a:spcAft>
              <a:buSzPts val="5200"/>
              <a:buNone/>
              <a:defRPr sz="5200"/>
            </a:lvl1pPr>
            <a:lvl2pPr lvl="1" algn="ctr">
              <a:lnSpc>
                <a:spcPct val="100000"/>
              </a:lnSpc>
              <a:spcBef>
                <a:spcPts val="0"/>
              </a:spcBef>
              <a:spcAft>
                <a:spcPts val="0"/>
              </a:spcAft>
              <a:buSzPts val="5200"/>
              <a:buNone/>
              <a:defRPr sz="5200"/>
            </a:lvl2pPr>
            <a:lvl3pPr lvl="2" algn="ctr">
              <a:lnSpc>
                <a:spcPct val="100000"/>
              </a:lnSpc>
              <a:spcBef>
                <a:spcPts val="0"/>
              </a:spcBef>
              <a:spcAft>
                <a:spcPts val="0"/>
              </a:spcAft>
              <a:buSzPts val="5200"/>
              <a:buNone/>
              <a:defRPr sz="5200"/>
            </a:lvl3pPr>
            <a:lvl4pPr lvl="3" algn="ctr">
              <a:lnSpc>
                <a:spcPct val="100000"/>
              </a:lnSpc>
              <a:spcBef>
                <a:spcPts val="0"/>
              </a:spcBef>
              <a:spcAft>
                <a:spcPts val="0"/>
              </a:spcAft>
              <a:buSzPts val="5200"/>
              <a:buNone/>
              <a:defRPr sz="5200"/>
            </a:lvl4pPr>
            <a:lvl5pPr lvl="4" algn="ctr">
              <a:lnSpc>
                <a:spcPct val="100000"/>
              </a:lnSpc>
              <a:spcBef>
                <a:spcPts val="0"/>
              </a:spcBef>
              <a:spcAft>
                <a:spcPts val="0"/>
              </a:spcAft>
              <a:buSzPts val="5200"/>
              <a:buNone/>
              <a:defRPr sz="5200"/>
            </a:lvl5pPr>
            <a:lvl6pPr lvl="5" algn="ctr">
              <a:lnSpc>
                <a:spcPct val="100000"/>
              </a:lnSpc>
              <a:spcBef>
                <a:spcPts val="0"/>
              </a:spcBef>
              <a:spcAft>
                <a:spcPts val="0"/>
              </a:spcAft>
              <a:buSzPts val="5200"/>
              <a:buNone/>
              <a:defRPr sz="5200"/>
            </a:lvl6pPr>
            <a:lvl7pPr lvl="6" algn="ctr">
              <a:lnSpc>
                <a:spcPct val="100000"/>
              </a:lnSpc>
              <a:spcBef>
                <a:spcPts val="0"/>
              </a:spcBef>
              <a:spcAft>
                <a:spcPts val="0"/>
              </a:spcAft>
              <a:buSzPts val="5200"/>
              <a:buNone/>
              <a:defRPr sz="5200"/>
            </a:lvl7pPr>
            <a:lvl8pPr lvl="7" algn="ctr">
              <a:lnSpc>
                <a:spcPct val="100000"/>
              </a:lnSpc>
              <a:spcBef>
                <a:spcPts val="0"/>
              </a:spcBef>
              <a:spcAft>
                <a:spcPts val="0"/>
              </a:spcAft>
              <a:buSzPts val="5200"/>
              <a:buNone/>
              <a:defRPr sz="5200"/>
            </a:lvl8pPr>
            <a:lvl9pPr lvl="8" algn="ctr">
              <a:lnSpc>
                <a:spcPct val="100000"/>
              </a:lnSpc>
              <a:spcBef>
                <a:spcPts val="0"/>
              </a:spcBef>
              <a:spcAft>
                <a:spcPts val="0"/>
              </a:spcAft>
              <a:buSzPts val="5200"/>
              <a:buNone/>
              <a:defRPr sz="5200"/>
            </a:lvl9pPr>
          </a:lstStyle>
          <a:p/>
        </p:txBody>
      </p:sp>
      <p:sp>
        <p:nvSpPr>
          <p:cNvPr id="40" name="Google Shape;40;p21"/>
          <p:cNvSpPr txBox="1"/>
          <p:nvPr>
            <p:ph idx="1" type="subTitle"/>
          </p:nvPr>
        </p:nvSpPr>
        <p:spPr>
          <a:xfrm>
            <a:off x="311700" y="2834125"/>
            <a:ext cx="8520600" cy="792600"/>
          </a:xfrm>
          <a:prstGeom prst="rect">
            <a:avLst/>
          </a:prstGeom>
          <a:noFill/>
          <a:ln>
            <a:noFill/>
          </a:ln>
        </p:spPr>
        <p:txBody>
          <a:bodyPr anchorCtr="0" anchor="t" bIns="91425" lIns="91425" spcFirstLastPara="1" rIns="91425" wrap="square" tIns="91425">
            <a:normAutofit/>
          </a:bodyPr>
          <a:lstStyle>
            <a:lvl1pPr lvl="0" algn="ctr">
              <a:lnSpc>
                <a:spcPct val="100000"/>
              </a:lnSpc>
              <a:spcBef>
                <a:spcPts val="0"/>
              </a:spcBef>
              <a:spcAft>
                <a:spcPts val="0"/>
              </a:spcAft>
              <a:buSzPts val="2800"/>
              <a:buNone/>
              <a:defRPr sz="2800"/>
            </a:lvl1pPr>
            <a:lvl2pPr lvl="1" algn="ctr">
              <a:lnSpc>
                <a:spcPct val="100000"/>
              </a:lnSpc>
              <a:spcBef>
                <a:spcPts val="0"/>
              </a:spcBef>
              <a:spcAft>
                <a:spcPts val="0"/>
              </a:spcAft>
              <a:buSzPts val="2800"/>
              <a:buNone/>
              <a:defRPr sz="2800"/>
            </a:lvl2pPr>
            <a:lvl3pPr lvl="2" algn="ctr">
              <a:lnSpc>
                <a:spcPct val="100000"/>
              </a:lnSpc>
              <a:spcBef>
                <a:spcPts val="0"/>
              </a:spcBef>
              <a:spcAft>
                <a:spcPts val="0"/>
              </a:spcAft>
              <a:buSzPts val="2800"/>
              <a:buNone/>
              <a:defRPr sz="2800"/>
            </a:lvl3pPr>
            <a:lvl4pPr lvl="3" algn="ctr">
              <a:lnSpc>
                <a:spcPct val="100000"/>
              </a:lnSpc>
              <a:spcBef>
                <a:spcPts val="0"/>
              </a:spcBef>
              <a:spcAft>
                <a:spcPts val="0"/>
              </a:spcAft>
              <a:buSzPts val="2800"/>
              <a:buNone/>
              <a:defRPr sz="2800"/>
            </a:lvl4pPr>
            <a:lvl5pPr lvl="4" algn="ctr">
              <a:lnSpc>
                <a:spcPct val="100000"/>
              </a:lnSpc>
              <a:spcBef>
                <a:spcPts val="0"/>
              </a:spcBef>
              <a:spcAft>
                <a:spcPts val="0"/>
              </a:spcAft>
              <a:buSzPts val="2800"/>
              <a:buNone/>
              <a:defRPr sz="2800"/>
            </a:lvl5pPr>
            <a:lvl6pPr lvl="5" algn="ctr">
              <a:lnSpc>
                <a:spcPct val="100000"/>
              </a:lnSpc>
              <a:spcBef>
                <a:spcPts val="0"/>
              </a:spcBef>
              <a:spcAft>
                <a:spcPts val="0"/>
              </a:spcAft>
              <a:buSzPts val="2800"/>
              <a:buNone/>
              <a:defRPr sz="2800"/>
            </a:lvl6pPr>
            <a:lvl7pPr lvl="6" algn="ctr">
              <a:lnSpc>
                <a:spcPct val="100000"/>
              </a:lnSpc>
              <a:spcBef>
                <a:spcPts val="0"/>
              </a:spcBef>
              <a:spcAft>
                <a:spcPts val="0"/>
              </a:spcAft>
              <a:buSzPts val="2800"/>
              <a:buNone/>
              <a:defRPr sz="2800"/>
            </a:lvl7pPr>
            <a:lvl8pPr lvl="7" algn="ctr">
              <a:lnSpc>
                <a:spcPct val="100000"/>
              </a:lnSpc>
              <a:spcBef>
                <a:spcPts val="0"/>
              </a:spcBef>
              <a:spcAft>
                <a:spcPts val="0"/>
              </a:spcAft>
              <a:buSzPts val="2800"/>
              <a:buNone/>
              <a:defRPr sz="2800"/>
            </a:lvl8pPr>
            <a:lvl9pPr lvl="8" algn="ctr">
              <a:lnSpc>
                <a:spcPct val="100000"/>
              </a:lnSpc>
              <a:spcBef>
                <a:spcPts val="0"/>
              </a:spcBef>
              <a:spcAft>
                <a:spcPts val="0"/>
              </a:spcAft>
              <a:buSzPts val="2800"/>
              <a:buNone/>
              <a:defRPr sz="2800"/>
            </a:lvl9pPr>
          </a:lstStyle>
          <a:p/>
        </p:txBody>
      </p:sp>
      <p:sp>
        <p:nvSpPr>
          <p:cNvPr id="41" name="Google Shape;41;p21"/>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fi"/>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spTree>
      <p:nvGrpSpPr>
        <p:cNvPr id="42" name="Shape 42"/>
        <p:cNvGrpSpPr/>
        <p:nvPr/>
      </p:nvGrpSpPr>
      <p:grpSpPr>
        <a:xfrm>
          <a:off x="0" y="0"/>
          <a:ext cx="0" cy="0"/>
          <a:chOff x="0" y="0"/>
          <a:chExt cx="0" cy="0"/>
        </a:xfrm>
      </p:grpSpPr>
      <p:sp>
        <p:nvSpPr>
          <p:cNvPr id="43" name="Google Shape;43;p22"/>
          <p:cNvSpPr txBox="1"/>
          <p:nvPr>
            <p:ph type="title"/>
          </p:nvPr>
        </p:nvSpPr>
        <p:spPr>
          <a:xfrm>
            <a:off x="311700" y="2150850"/>
            <a:ext cx="8520600" cy="841800"/>
          </a:xfrm>
          <a:prstGeom prst="rect">
            <a:avLst/>
          </a:prstGeom>
          <a:noFill/>
          <a:ln>
            <a:noFill/>
          </a:ln>
        </p:spPr>
        <p:txBody>
          <a:bodyPr anchorCtr="0" anchor="ctr" bIns="91425" lIns="91425" spcFirstLastPara="1" rIns="91425" wrap="square" tIns="91425">
            <a:normAutofit/>
          </a:bodyPr>
          <a:lstStyle>
            <a:lvl1pPr lvl="0" algn="ctr">
              <a:lnSpc>
                <a:spcPct val="100000"/>
              </a:lnSpc>
              <a:spcBef>
                <a:spcPts val="0"/>
              </a:spcBef>
              <a:spcAft>
                <a:spcPts val="0"/>
              </a:spcAft>
              <a:buSzPts val="3600"/>
              <a:buNone/>
              <a:defRPr sz="3600"/>
            </a:lvl1pPr>
            <a:lvl2pPr lvl="1" algn="ctr">
              <a:lnSpc>
                <a:spcPct val="100000"/>
              </a:lnSpc>
              <a:spcBef>
                <a:spcPts val="0"/>
              </a:spcBef>
              <a:spcAft>
                <a:spcPts val="0"/>
              </a:spcAft>
              <a:buSzPts val="3600"/>
              <a:buNone/>
              <a:defRPr sz="3600"/>
            </a:lvl2pPr>
            <a:lvl3pPr lvl="2" algn="ctr">
              <a:lnSpc>
                <a:spcPct val="100000"/>
              </a:lnSpc>
              <a:spcBef>
                <a:spcPts val="0"/>
              </a:spcBef>
              <a:spcAft>
                <a:spcPts val="0"/>
              </a:spcAft>
              <a:buSzPts val="3600"/>
              <a:buNone/>
              <a:defRPr sz="3600"/>
            </a:lvl3pPr>
            <a:lvl4pPr lvl="3" algn="ctr">
              <a:lnSpc>
                <a:spcPct val="100000"/>
              </a:lnSpc>
              <a:spcBef>
                <a:spcPts val="0"/>
              </a:spcBef>
              <a:spcAft>
                <a:spcPts val="0"/>
              </a:spcAft>
              <a:buSzPts val="3600"/>
              <a:buNone/>
              <a:defRPr sz="3600"/>
            </a:lvl4pPr>
            <a:lvl5pPr lvl="4" algn="ctr">
              <a:lnSpc>
                <a:spcPct val="100000"/>
              </a:lnSpc>
              <a:spcBef>
                <a:spcPts val="0"/>
              </a:spcBef>
              <a:spcAft>
                <a:spcPts val="0"/>
              </a:spcAft>
              <a:buSzPts val="3600"/>
              <a:buNone/>
              <a:defRPr sz="3600"/>
            </a:lvl5pPr>
            <a:lvl6pPr lvl="5" algn="ctr">
              <a:lnSpc>
                <a:spcPct val="100000"/>
              </a:lnSpc>
              <a:spcBef>
                <a:spcPts val="0"/>
              </a:spcBef>
              <a:spcAft>
                <a:spcPts val="0"/>
              </a:spcAft>
              <a:buSzPts val="3600"/>
              <a:buNone/>
              <a:defRPr sz="3600"/>
            </a:lvl6pPr>
            <a:lvl7pPr lvl="6" algn="ctr">
              <a:lnSpc>
                <a:spcPct val="100000"/>
              </a:lnSpc>
              <a:spcBef>
                <a:spcPts val="0"/>
              </a:spcBef>
              <a:spcAft>
                <a:spcPts val="0"/>
              </a:spcAft>
              <a:buSzPts val="3600"/>
              <a:buNone/>
              <a:defRPr sz="3600"/>
            </a:lvl7pPr>
            <a:lvl8pPr lvl="7" algn="ctr">
              <a:lnSpc>
                <a:spcPct val="100000"/>
              </a:lnSpc>
              <a:spcBef>
                <a:spcPts val="0"/>
              </a:spcBef>
              <a:spcAft>
                <a:spcPts val="0"/>
              </a:spcAft>
              <a:buSzPts val="3600"/>
              <a:buNone/>
              <a:defRPr sz="3600"/>
            </a:lvl8pPr>
            <a:lvl9pPr lvl="8" algn="ctr">
              <a:lnSpc>
                <a:spcPct val="100000"/>
              </a:lnSpc>
              <a:spcBef>
                <a:spcPts val="0"/>
              </a:spcBef>
              <a:spcAft>
                <a:spcPts val="0"/>
              </a:spcAft>
              <a:buSzPts val="3600"/>
              <a:buNone/>
              <a:defRPr sz="3600"/>
            </a:lvl9pPr>
          </a:lstStyle>
          <a:p/>
        </p:txBody>
      </p:sp>
      <p:sp>
        <p:nvSpPr>
          <p:cNvPr id="44" name="Google Shape;44;p22"/>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fi"/>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wo columns" type="twoColTx">
  <p:cSld name="TITLE_AND_TWO_COLUMNS">
    <p:spTree>
      <p:nvGrpSpPr>
        <p:cNvPr id="45" name="Shape 45"/>
        <p:cNvGrpSpPr/>
        <p:nvPr/>
      </p:nvGrpSpPr>
      <p:grpSpPr>
        <a:xfrm>
          <a:off x="0" y="0"/>
          <a:ext cx="0" cy="0"/>
          <a:chOff x="0" y="0"/>
          <a:chExt cx="0" cy="0"/>
        </a:xfrm>
      </p:grpSpPr>
      <p:sp>
        <p:nvSpPr>
          <p:cNvPr id="46" name="Google Shape;46;p23"/>
          <p:cNvSpPr txBox="1"/>
          <p:nvPr>
            <p:ph type="title"/>
          </p:nvPr>
        </p:nvSpPr>
        <p:spPr>
          <a:xfrm>
            <a:off x="311700" y="445025"/>
            <a:ext cx="8520600" cy="572700"/>
          </a:xfrm>
          <a:prstGeom prst="rect">
            <a:avLst/>
          </a:prstGeom>
          <a:noFill/>
          <a:ln>
            <a:noFill/>
          </a:ln>
        </p:spPr>
        <p:txBody>
          <a:bodyPr anchorCtr="0" anchor="t" bIns="91425" lIns="91425" spcFirstLastPara="1" rIns="91425" wrap="square" tIns="91425">
            <a:normAutofit/>
          </a:bodyPr>
          <a:lstStyle>
            <a:lvl1pPr lvl="0" algn="l">
              <a:lnSpc>
                <a:spcPct val="100000"/>
              </a:lnSpc>
              <a:spcBef>
                <a:spcPts val="0"/>
              </a:spcBef>
              <a:spcAft>
                <a:spcPts val="0"/>
              </a:spcAft>
              <a:buSzPts val="2800"/>
              <a:buNone/>
              <a:defRPr/>
            </a:lvl1pPr>
            <a:lvl2pPr lvl="1" algn="l">
              <a:lnSpc>
                <a:spcPct val="100000"/>
              </a:lnSpc>
              <a:spcBef>
                <a:spcPts val="0"/>
              </a:spcBef>
              <a:spcAft>
                <a:spcPts val="0"/>
              </a:spcAft>
              <a:buSzPts val="2800"/>
              <a:buNone/>
              <a:defRPr/>
            </a:lvl2pPr>
            <a:lvl3pPr lvl="2" algn="l">
              <a:lnSpc>
                <a:spcPct val="100000"/>
              </a:lnSpc>
              <a:spcBef>
                <a:spcPts val="0"/>
              </a:spcBef>
              <a:spcAft>
                <a:spcPts val="0"/>
              </a:spcAft>
              <a:buSzPts val="2800"/>
              <a:buNone/>
              <a:defRPr/>
            </a:lvl3pPr>
            <a:lvl4pPr lvl="3" algn="l">
              <a:lnSpc>
                <a:spcPct val="100000"/>
              </a:lnSpc>
              <a:spcBef>
                <a:spcPts val="0"/>
              </a:spcBef>
              <a:spcAft>
                <a:spcPts val="0"/>
              </a:spcAft>
              <a:buSzPts val="2800"/>
              <a:buNone/>
              <a:defRPr/>
            </a:lvl4pPr>
            <a:lvl5pPr lvl="4" algn="l">
              <a:lnSpc>
                <a:spcPct val="100000"/>
              </a:lnSpc>
              <a:spcBef>
                <a:spcPts val="0"/>
              </a:spcBef>
              <a:spcAft>
                <a:spcPts val="0"/>
              </a:spcAft>
              <a:buSzPts val="2800"/>
              <a:buNone/>
              <a:defRPr/>
            </a:lvl5pPr>
            <a:lvl6pPr lvl="5" algn="l">
              <a:lnSpc>
                <a:spcPct val="100000"/>
              </a:lnSpc>
              <a:spcBef>
                <a:spcPts val="0"/>
              </a:spcBef>
              <a:spcAft>
                <a:spcPts val="0"/>
              </a:spcAft>
              <a:buSzPts val="2800"/>
              <a:buNone/>
              <a:defRPr/>
            </a:lvl6pPr>
            <a:lvl7pPr lvl="6" algn="l">
              <a:lnSpc>
                <a:spcPct val="100000"/>
              </a:lnSpc>
              <a:spcBef>
                <a:spcPts val="0"/>
              </a:spcBef>
              <a:spcAft>
                <a:spcPts val="0"/>
              </a:spcAft>
              <a:buSzPts val="2800"/>
              <a:buNone/>
              <a:defRPr/>
            </a:lvl7pPr>
            <a:lvl8pPr lvl="7" algn="l">
              <a:lnSpc>
                <a:spcPct val="100000"/>
              </a:lnSpc>
              <a:spcBef>
                <a:spcPts val="0"/>
              </a:spcBef>
              <a:spcAft>
                <a:spcPts val="0"/>
              </a:spcAft>
              <a:buSzPts val="2800"/>
              <a:buNone/>
              <a:defRPr/>
            </a:lvl8pPr>
            <a:lvl9pPr lvl="8" algn="l">
              <a:lnSpc>
                <a:spcPct val="100000"/>
              </a:lnSpc>
              <a:spcBef>
                <a:spcPts val="0"/>
              </a:spcBef>
              <a:spcAft>
                <a:spcPts val="0"/>
              </a:spcAft>
              <a:buSzPts val="2800"/>
              <a:buNone/>
              <a:defRPr/>
            </a:lvl9pPr>
          </a:lstStyle>
          <a:p/>
        </p:txBody>
      </p:sp>
      <p:sp>
        <p:nvSpPr>
          <p:cNvPr id="47" name="Google Shape;47;p23"/>
          <p:cNvSpPr txBox="1"/>
          <p:nvPr>
            <p:ph idx="1" type="body"/>
          </p:nvPr>
        </p:nvSpPr>
        <p:spPr>
          <a:xfrm>
            <a:off x="311700" y="1152475"/>
            <a:ext cx="3999900" cy="3416400"/>
          </a:xfrm>
          <a:prstGeom prst="rect">
            <a:avLst/>
          </a:prstGeom>
          <a:noFill/>
          <a:ln>
            <a:noFill/>
          </a:ln>
        </p:spPr>
        <p:txBody>
          <a:bodyPr anchorCtr="0" anchor="t" bIns="91425" lIns="91425" spcFirstLastPara="1" rIns="91425" wrap="square" tIns="91425">
            <a:normAutofit/>
          </a:bodyPr>
          <a:lstStyle>
            <a:lvl1pPr indent="-317500" lvl="0" marL="457200" algn="l">
              <a:lnSpc>
                <a:spcPct val="115000"/>
              </a:lnSpc>
              <a:spcBef>
                <a:spcPts val="0"/>
              </a:spcBef>
              <a:spcAft>
                <a:spcPts val="0"/>
              </a:spcAft>
              <a:buSzPts val="1400"/>
              <a:buChar char="●"/>
              <a:defRPr sz="1400"/>
            </a:lvl1pPr>
            <a:lvl2pPr indent="-304800" lvl="1" marL="914400" algn="l">
              <a:lnSpc>
                <a:spcPct val="115000"/>
              </a:lnSpc>
              <a:spcBef>
                <a:spcPts val="0"/>
              </a:spcBef>
              <a:spcAft>
                <a:spcPts val="0"/>
              </a:spcAft>
              <a:buSzPts val="1200"/>
              <a:buChar char="○"/>
              <a:defRPr sz="1200"/>
            </a:lvl2pPr>
            <a:lvl3pPr indent="-304800" lvl="2" marL="1371600" algn="l">
              <a:lnSpc>
                <a:spcPct val="115000"/>
              </a:lnSpc>
              <a:spcBef>
                <a:spcPts val="0"/>
              </a:spcBef>
              <a:spcAft>
                <a:spcPts val="0"/>
              </a:spcAft>
              <a:buSzPts val="1200"/>
              <a:buChar char="■"/>
              <a:defRPr sz="1200"/>
            </a:lvl3pPr>
            <a:lvl4pPr indent="-304800" lvl="3" marL="1828800" algn="l">
              <a:lnSpc>
                <a:spcPct val="115000"/>
              </a:lnSpc>
              <a:spcBef>
                <a:spcPts val="0"/>
              </a:spcBef>
              <a:spcAft>
                <a:spcPts val="0"/>
              </a:spcAft>
              <a:buSzPts val="1200"/>
              <a:buChar char="●"/>
              <a:defRPr sz="1200"/>
            </a:lvl4pPr>
            <a:lvl5pPr indent="-304800" lvl="4" marL="2286000" algn="l">
              <a:lnSpc>
                <a:spcPct val="115000"/>
              </a:lnSpc>
              <a:spcBef>
                <a:spcPts val="0"/>
              </a:spcBef>
              <a:spcAft>
                <a:spcPts val="0"/>
              </a:spcAft>
              <a:buSzPts val="1200"/>
              <a:buChar char="○"/>
              <a:defRPr sz="1200"/>
            </a:lvl5pPr>
            <a:lvl6pPr indent="-304800" lvl="5" marL="2743200" algn="l">
              <a:lnSpc>
                <a:spcPct val="115000"/>
              </a:lnSpc>
              <a:spcBef>
                <a:spcPts val="0"/>
              </a:spcBef>
              <a:spcAft>
                <a:spcPts val="0"/>
              </a:spcAft>
              <a:buSzPts val="1200"/>
              <a:buChar char="■"/>
              <a:defRPr sz="1200"/>
            </a:lvl6pPr>
            <a:lvl7pPr indent="-304800" lvl="6" marL="3200400" algn="l">
              <a:lnSpc>
                <a:spcPct val="115000"/>
              </a:lnSpc>
              <a:spcBef>
                <a:spcPts val="0"/>
              </a:spcBef>
              <a:spcAft>
                <a:spcPts val="0"/>
              </a:spcAft>
              <a:buSzPts val="1200"/>
              <a:buChar char="●"/>
              <a:defRPr sz="1200"/>
            </a:lvl7pPr>
            <a:lvl8pPr indent="-304800" lvl="7" marL="3657600" algn="l">
              <a:lnSpc>
                <a:spcPct val="115000"/>
              </a:lnSpc>
              <a:spcBef>
                <a:spcPts val="0"/>
              </a:spcBef>
              <a:spcAft>
                <a:spcPts val="0"/>
              </a:spcAft>
              <a:buSzPts val="1200"/>
              <a:buChar char="○"/>
              <a:defRPr sz="1200"/>
            </a:lvl8pPr>
            <a:lvl9pPr indent="-304800" lvl="8" marL="4114800" algn="l">
              <a:lnSpc>
                <a:spcPct val="115000"/>
              </a:lnSpc>
              <a:spcBef>
                <a:spcPts val="0"/>
              </a:spcBef>
              <a:spcAft>
                <a:spcPts val="0"/>
              </a:spcAft>
              <a:buSzPts val="1200"/>
              <a:buChar char="■"/>
              <a:defRPr sz="1200"/>
            </a:lvl9pPr>
          </a:lstStyle>
          <a:p/>
        </p:txBody>
      </p:sp>
      <p:sp>
        <p:nvSpPr>
          <p:cNvPr id="48" name="Google Shape;48;p23"/>
          <p:cNvSpPr txBox="1"/>
          <p:nvPr>
            <p:ph idx="2" type="body"/>
          </p:nvPr>
        </p:nvSpPr>
        <p:spPr>
          <a:xfrm>
            <a:off x="4832400" y="1152475"/>
            <a:ext cx="3999900" cy="3416400"/>
          </a:xfrm>
          <a:prstGeom prst="rect">
            <a:avLst/>
          </a:prstGeom>
          <a:noFill/>
          <a:ln>
            <a:noFill/>
          </a:ln>
        </p:spPr>
        <p:txBody>
          <a:bodyPr anchorCtr="0" anchor="t" bIns="91425" lIns="91425" spcFirstLastPara="1" rIns="91425" wrap="square" tIns="91425">
            <a:normAutofit/>
          </a:bodyPr>
          <a:lstStyle>
            <a:lvl1pPr indent="-317500" lvl="0" marL="457200" algn="l">
              <a:lnSpc>
                <a:spcPct val="115000"/>
              </a:lnSpc>
              <a:spcBef>
                <a:spcPts val="0"/>
              </a:spcBef>
              <a:spcAft>
                <a:spcPts val="0"/>
              </a:spcAft>
              <a:buSzPts val="1400"/>
              <a:buChar char="●"/>
              <a:defRPr sz="1400"/>
            </a:lvl1pPr>
            <a:lvl2pPr indent="-304800" lvl="1" marL="914400" algn="l">
              <a:lnSpc>
                <a:spcPct val="115000"/>
              </a:lnSpc>
              <a:spcBef>
                <a:spcPts val="0"/>
              </a:spcBef>
              <a:spcAft>
                <a:spcPts val="0"/>
              </a:spcAft>
              <a:buSzPts val="1200"/>
              <a:buChar char="○"/>
              <a:defRPr sz="1200"/>
            </a:lvl2pPr>
            <a:lvl3pPr indent="-304800" lvl="2" marL="1371600" algn="l">
              <a:lnSpc>
                <a:spcPct val="115000"/>
              </a:lnSpc>
              <a:spcBef>
                <a:spcPts val="0"/>
              </a:spcBef>
              <a:spcAft>
                <a:spcPts val="0"/>
              </a:spcAft>
              <a:buSzPts val="1200"/>
              <a:buChar char="■"/>
              <a:defRPr sz="1200"/>
            </a:lvl3pPr>
            <a:lvl4pPr indent="-304800" lvl="3" marL="1828800" algn="l">
              <a:lnSpc>
                <a:spcPct val="115000"/>
              </a:lnSpc>
              <a:spcBef>
                <a:spcPts val="0"/>
              </a:spcBef>
              <a:spcAft>
                <a:spcPts val="0"/>
              </a:spcAft>
              <a:buSzPts val="1200"/>
              <a:buChar char="●"/>
              <a:defRPr sz="1200"/>
            </a:lvl4pPr>
            <a:lvl5pPr indent="-304800" lvl="4" marL="2286000" algn="l">
              <a:lnSpc>
                <a:spcPct val="115000"/>
              </a:lnSpc>
              <a:spcBef>
                <a:spcPts val="0"/>
              </a:spcBef>
              <a:spcAft>
                <a:spcPts val="0"/>
              </a:spcAft>
              <a:buSzPts val="1200"/>
              <a:buChar char="○"/>
              <a:defRPr sz="1200"/>
            </a:lvl5pPr>
            <a:lvl6pPr indent="-304800" lvl="5" marL="2743200" algn="l">
              <a:lnSpc>
                <a:spcPct val="115000"/>
              </a:lnSpc>
              <a:spcBef>
                <a:spcPts val="0"/>
              </a:spcBef>
              <a:spcAft>
                <a:spcPts val="0"/>
              </a:spcAft>
              <a:buSzPts val="1200"/>
              <a:buChar char="■"/>
              <a:defRPr sz="1200"/>
            </a:lvl6pPr>
            <a:lvl7pPr indent="-304800" lvl="6" marL="3200400" algn="l">
              <a:lnSpc>
                <a:spcPct val="115000"/>
              </a:lnSpc>
              <a:spcBef>
                <a:spcPts val="0"/>
              </a:spcBef>
              <a:spcAft>
                <a:spcPts val="0"/>
              </a:spcAft>
              <a:buSzPts val="1200"/>
              <a:buChar char="●"/>
              <a:defRPr sz="1200"/>
            </a:lvl7pPr>
            <a:lvl8pPr indent="-304800" lvl="7" marL="3657600" algn="l">
              <a:lnSpc>
                <a:spcPct val="115000"/>
              </a:lnSpc>
              <a:spcBef>
                <a:spcPts val="0"/>
              </a:spcBef>
              <a:spcAft>
                <a:spcPts val="0"/>
              </a:spcAft>
              <a:buSzPts val="1200"/>
              <a:buChar char="○"/>
              <a:defRPr sz="1200"/>
            </a:lvl8pPr>
            <a:lvl9pPr indent="-304800" lvl="8" marL="4114800" algn="l">
              <a:lnSpc>
                <a:spcPct val="115000"/>
              </a:lnSpc>
              <a:spcBef>
                <a:spcPts val="0"/>
              </a:spcBef>
              <a:spcAft>
                <a:spcPts val="0"/>
              </a:spcAft>
              <a:buSzPts val="1200"/>
              <a:buChar char="■"/>
              <a:defRPr sz="1200"/>
            </a:lvl9pPr>
          </a:lstStyle>
          <a:p/>
        </p:txBody>
      </p:sp>
      <p:sp>
        <p:nvSpPr>
          <p:cNvPr id="49" name="Google Shape;49;p23"/>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fi"/>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50" name="Shape 50"/>
        <p:cNvGrpSpPr/>
        <p:nvPr/>
      </p:nvGrpSpPr>
      <p:grpSpPr>
        <a:xfrm>
          <a:off x="0" y="0"/>
          <a:ext cx="0" cy="0"/>
          <a:chOff x="0" y="0"/>
          <a:chExt cx="0" cy="0"/>
        </a:xfrm>
      </p:grpSpPr>
      <p:sp>
        <p:nvSpPr>
          <p:cNvPr id="51" name="Google Shape;51;p24"/>
          <p:cNvSpPr txBox="1"/>
          <p:nvPr>
            <p:ph type="title"/>
          </p:nvPr>
        </p:nvSpPr>
        <p:spPr>
          <a:xfrm>
            <a:off x="311700" y="445025"/>
            <a:ext cx="8520600" cy="572700"/>
          </a:xfrm>
          <a:prstGeom prst="rect">
            <a:avLst/>
          </a:prstGeom>
          <a:noFill/>
          <a:ln>
            <a:noFill/>
          </a:ln>
        </p:spPr>
        <p:txBody>
          <a:bodyPr anchorCtr="0" anchor="t" bIns="91425" lIns="91425" spcFirstLastPara="1" rIns="91425" wrap="square" tIns="91425">
            <a:normAutofit/>
          </a:bodyPr>
          <a:lstStyle>
            <a:lvl1pPr lvl="0" algn="l">
              <a:lnSpc>
                <a:spcPct val="100000"/>
              </a:lnSpc>
              <a:spcBef>
                <a:spcPts val="0"/>
              </a:spcBef>
              <a:spcAft>
                <a:spcPts val="0"/>
              </a:spcAft>
              <a:buSzPts val="2800"/>
              <a:buNone/>
              <a:defRPr/>
            </a:lvl1pPr>
            <a:lvl2pPr lvl="1" algn="l">
              <a:lnSpc>
                <a:spcPct val="100000"/>
              </a:lnSpc>
              <a:spcBef>
                <a:spcPts val="0"/>
              </a:spcBef>
              <a:spcAft>
                <a:spcPts val="0"/>
              </a:spcAft>
              <a:buSzPts val="2800"/>
              <a:buNone/>
              <a:defRPr/>
            </a:lvl2pPr>
            <a:lvl3pPr lvl="2" algn="l">
              <a:lnSpc>
                <a:spcPct val="100000"/>
              </a:lnSpc>
              <a:spcBef>
                <a:spcPts val="0"/>
              </a:spcBef>
              <a:spcAft>
                <a:spcPts val="0"/>
              </a:spcAft>
              <a:buSzPts val="2800"/>
              <a:buNone/>
              <a:defRPr/>
            </a:lvl3pPr>
            <a:lvl4pPr lvl="3" algn="l">
              <a:lnSpc>
                <a:spcPct val="100000"/>
              </a:lnSpc>
              <a:spcBef>
                <a:spcPts val="0"/>
              </a:spcBef>
              <a:spcAft>
                <a:spcPts val="0"/>
              </a:spcAft>
              <a:buSzPts val="2800"/>
              <a:buNone/>
              <a:defRPr/>
            </a:lvl4pPr>
            <a:lvl5pPr lvl="4" algn="l">
              <a:lnSpc>
                <a:spcPct val="100000"/>
              </a:lnSpc>
              <a:spcBef>
                <a:spcPts val="0"/>
              </a:spcBef>
              <a:spcAft>
                <a:spcPts val="0"/>
              </a:spcAft>
              <a:buSzPts val="2800"/>
              <a:buNone/>
              <a:defRPr/>
            </a:lvl5pPr>
            <a:lvl6pPr lvl="5" algn="l">
              <a:lnSpc>
                <a:spcPct val="100000"/>
              </a:lnSpc>
              <a:spcBef>
                <a:spcPts val="0"/>
              </a:spcBef>
              <a:spcAft>
                <a:spcPts val="0"/>
              </a:spcAft>
              <a:buSzPts val="2800"/>
              <a:buNone/>
              <a:defRPr/>
            </a:lvl6pPr>
            <a:lvl7pPr lvl="6" algn="l">
              <a:lnSpc>
                <a:spcPct val="100000"/>
              </a:lnSpc>
              <a:spcBef>
                <a:spcPts val="0"/>
              </a:spcBef>
              <a:spcAft>
                <a:spcPts val="0"/>
              </a:spcAft>
              <a:buSzPts val="2800"/>
              <a:buNone/>
              <a:defRPr/>
            </a:lvl7pPr>
            <a:lvl8pPr lvl="7" algn="l">
              <a:lnSpc>
                <a:spcPct val="100000"/>
              </a:lnSpc>
              <a:spcBef>
                <a:spcPts val="0"/>
              </a:spcBef>
              <a:spcAft>
                <a:spcPts val="0"/>
              </a:spcAft>
              <a:buSzPts val="2800"/>
              <a:buNone/>
              <a:defRPr/>
            </a:lvl8pPr>
            <a:lvl9pPr lvl="8" algn="l">
              <a:lnSpc>
                <a:spcPct val="100000"/>
              </a:lnSpc>
              <a:spcBef>
                <a:spcPts val="0"/>
              </a:spcBef>
              <a:spcAft>
                <a:spcPts val="0"/>
              </a:spcAft>
              <a:buSzPts val="2800"/>
              <a:buNone/>
              <a:defRPr/>
            </a:lvl9pPr>
          </a:lstStyle>
          <a:p/>
        </p:txBody>
      </p:sp>
      <p:sp>
        <p:nvSpPr>
          <p:cNvPr id="52" name="Google Shape;52;p24"/>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fi"/>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One column text">
  <p:cSld name="ONE_COLUMN_TEXT">
    <p:spTree>
      <p:nvGrpSpPr>
        <p:cNvPr id="53" name="Shape 53"/>
        <p:cNvGrpSpPr/>
        <p:nvPr/>
      </p:nvGrpSpPr>
      <p:grpSpPr>
        <a:xfrm>
          <a:off x="0" y="0"/>
          <a:ext cx="0" cy="0"/>
          <a:chOff x="0" y="0"/>
          <a:chExt cx="0" cy="0"/>
        </a:xfrm>
      </p:grpSpPr>
      <p:sp>
        <p:nvSpPr>
          <p:cNvPr id="54" name="Google Shape;54;p25"/>
          <p:cNvSpPr txBox="1"/>
          <p:nvPr>
            <p:ph type="title"/>
          </p:nvPr>
        </p:nvSpPr>
        <p:spPr>
          <a:xfrm>
            <a:off x="311700" y="555600"/>
            <a:ext cx="2808000" cy="755700"/>
          </a:xfrm>
          <a:prstGeom prst="rect">
            <a:avLst/>
          </a:prstGeom>
          <a:noFill/>
          <a:ln>
            <a:noFill/>
          </a:ln>
        </p:spPr>
        <p:txBody>
          <a:bodyPr anchorCtr="0" anchor="b" bIns="91425" lIns="91425" spcFirstLastPara="1" rIns="91425" wrap="square" tIns="91425">
            <a:normAutofit/>
          </a:bodyPr>
          <a:lstStyle>
            <a:lvl1pPr lvl="0" algn="l">
              <a:lnSpc>
                <a:spcPct val="100000"/>
              </a:lnSpc>
              <a:spcBef>
                <a:spcPts val="0"/>
              </a:spcBef>
              <a:spcAft>
                <a:spcPts val="0"/>
              </a:spcAft>
              <a:buSzPts val="2400"/>
              <a:buNone/>
              <a:defRPr sz="2400"/>
            </a:lvl1pPr>
            <a:lvl2pPr lvl="1" algn="l">
              <a:lnSpc>
                <a:spcPct val="100000"/>
              </a:lnSpc>
              <a:spcBef>
                <a:spcPts val="0"/>
              </a:spcBef>
              <a:spcAft>
                <a:spcPts val="0"/>
              </a:spcAft>
              <a:buSzPts val="2400"/>
              <a:buNone/>
              <a:defRPr sz="2400"/>
            </a:lvl2pPr>
            <a:lvl3pPr lvl="2" algn="l">
              <a:lnSpc>
                <a:spcPct val="100000"/>
              </a:lnSpc>
              <a:spcBef>
                <a:spcPts val="0"/>
              </a:spcBef>
              <a:spcAft>
                <a:spcPts val="0"/>
              </a:spcAft>
              <a:buSzPts val="2400"/>
              <a:buNone/>
              <a:defRPr sz="2400"/>
            </a:lvl3pPr>
            <a:lvl4pPr lvl="3" algn="l">
              <a:lnSpc>
                <a:spcPct val="100000"/>
              </a:lnSpc>
              <a:spcBef>
                <a:spcPts val="0"/>
              </a:spcBef>
              <a:spcAft>
                <a:spcPts val="0"/>
              </a:spcAft>
              <a:buSzPts val="2400"/>
              <a:buNone/>
              <a:defRPr sz="2400"/>
            </a:lvl4pPr>
            <a:lvl5pPr lvl="4" algn="l">
              <a:lnSpc>
                <a:spcPct val="100000"/>
              </a:lnSpc>
              <a:spcBef>
                <a:spcPts val="0"/>
              </a:spcBef>
              <a:spcAft>
                <a:spcPts val="0"/>
              </a:spcAft>
              <a:buSzPts val="2400"/>
              <a:buNone/>
              <a:defRPr sz="2400"/>
            </a:lvl5pPr>
            <a:lvl6pPr lvl="5" algn="l">
              <a:lnSpc>
                <a:spcPct val="100000"/>
              </a:lnSpc>
              <a:spcBef>
                <a:spcPts val="0"/>
              </a:spcBef>
              <a:spcAft>
                <a:spcPts val="0"/>
              </a:spcAft>
              <a:buSzPts val="2400"/>
              <a:buNone/>
              <a:defRPr sz="2400"/>
            </a:lvl6pPr>
            <a:lvl7pPr lvl="6" algn="l">
              <a:lnSpc>
                <a:spcPct val="100000"/>
              </a:lnSpc>
              <a:spcBef>
                <a:spcPts val="0"/>
              </a:spcBef>
              <a:spcAft>
                <a:spcPts val="0"/>
              </a:spcAft>
              <a:buSzPts val="2400"/>
              <a:buNone/>
              <a:defRPr sz="2400"/>
            </a:lvl7pPr>
            <a:lvl8pPr lvl="7" algn="l">
              <a:lnSpc>
                <a:spcPct val="100000"/>
              </a:lnSpc>
              <a:spcBef>
                <a:spcPts val="0"/>
              </a:spcBef>
              <a:spcAft>
                <a:spcPts val="0"/>
              </a:spcAft>
              <a:buSzPts val="2400"/>
              <a:buNone/>
              <a:defRPr sz="2400"/>
            </a:lvl8pPr>
            <a:lvl9pPr lvl="8" algn="l">
              <a:lnSpc>
                <a:spcPct val="100000"/>
              </a:lnSpc>
              <a:spcBef>
                <a:spcPts val="0"/>
              </a:spcBef>
              <a:spcAft>
                <a:spcPts val="0"/>
              </a:spcAft>
              <a:buSzPts val="2400"/>
              <a:buNone/>
              <a:defRPr sz="2400"/>
            </a:lvl9pPr>
          </a:lstStyle>
          <a:p/>
        </p:txBody>
      </p:sp>
      <p:sp>
        <p:nvSpPr>
          <p:cNvPr id="55" name="Google Shape;55;p25"/>
          <p:cNvSpPr txBox="1"/>
          <p:nvPr>
            <p:ph idx="1" type="body"/>
          </p:nvPr>
        </p:nvSpPr>
        <p:spPr>
          <a:xfrm>
            <a:off x="311700" y="1389600"/>
            <a:ext cx="2808000" cy="3179400"/>
          </a:xfrm>
          <a:prstGeom prst="rect">
            <a:avLst/>
          </a:prstGeom>
          <a:noFill/>
          <a:ln>
            <a:noFill/>
          </a:ln>
        </p:spPr>
        <p:txBody>
          <a:bodyPr anchorCtr="0" anchor="t" bIns="91425" lIns="91425" spcFirstLastPara="1" rIns="91425" wrap="square" tIns="91425">
            <a:normAutofit/>
          </a:bodyPr>
          <a:lstStyle>
            <a:lvl1pPr indent="-304800" lvl="0" marL="457200" algn="l">
              <a:lnSpc>
                <a:spcPct val="115000"/>
              </a:lnSpc>
              <a:spcBef>
                <a:spcPts val="0"/>
              </a:spcBef>
              <a:spcAft>
                <a:spcPts val="0"/>
              </a:spcAft>
              <a:buSzPts val="1200"/>
              <a:buChar char="●"/>
              <a:defRPr sz="1200"/>
            </a:lvl1pPr>
            <a:lvl2pPr indent="-304800" lvl="1" marL="914400" algn="l">
              <a:lnSpc>
                <a:spcPct val="115000"/>
              </a:lnSpc>
              <a:spcBef>
                <a:spcPts val="0"/>
              </a:spcBef>
              <a:spcAft>
                <a:spcPts val="0"/>
              </a:spcAft>
              <a:buSzPts val="1200"/>
              <a:buChar char="○"/>
              <a:defRPr sz="1200"/>
            </a:lvl2pPr>
            <a:lvl3pPr indent="-304800" lvl="2" marL="1371600" algn="l">
              <a:lnSpc>
                <a:spcPct val="115000"/>
              </a:lnSpc>
              <a:spcBef>
                <a:spcPts val="0"/>
              </a:spcBef>
              <a:spcAft>
                <a:spcPts val="0"/>
              </a:spcAft>
              <a:buSzPts val="1200"/>
              <a:buChar char="■"/>
              <a:defRPr sz="1200"/>
            </a:lvl3pPr>
            <a:lvl4pPr indent="-304800" lvl="3" marL="1828800" algn="l">
              <a:lnSpc>
                <a:spcPct val="115000"/>
              </a:lnSpc>
              <a:spcBef>
                <a:spcPts val="0"/>
              </a:spcBef>
              <a:spcAft>
                <a:spcPts val="0"/>
              </a:spcAft>
              <a:buSzPts val="1200"/>
              <a:buChar char="●"/>
              <a:defRPr sz="1200"/>
            </a:lvl4pPr>
            <a:lvl5pPr indent="-304800" lvl="4" marL="2286000" algn="l">
              <a:lnSpc>
                <a:spcPct val="115000"/>
              </a:lnSpc>
              <a:spcBef>
                <a:spcPts val="0"/>
              </a:spcBef>
              <a:spcAft>
                <a:spcPts val="0"/>
              </a:spcAft>
              <a:buSzPts val="1200"/>
              <a:buChar char="○"/>
              <a:defRPr sz="1200"/>
            </a:lvl5pPr>
            <a:lvl6pPr indent="-304800" lvl="5" marL="2743200" algn="l">
              <a:lnSpc>
                <a:spcPct val="115000"/>
              </a:lnSpc>
              <a:spcBef>
                <a:spcPts val="0"/>
              </a:spcBef>
              <a:spcAft>
                <a:spcPts val="0"/>
              </a:spcAft>
              <a:buSzPts val="1200"/>
              <a:buChar char="■"/>
              <a:defRPr sz="1200"/>
            </a:lvl6pPr>
            <a:lvl7pPr indent="-304800" lvl="6" marL="3200400" algn="l">
              <a:lnSpc>
                <a:spcPct val="115000"/>
              </a:lnSpc>
              <a:spcBef>
                <a:spcPts val="0"/>
              </a:spcBef>
              <a:spcAft>
                <a:spcPts val="0"/>
              </a:spcAft>
              <a:buSzPts val="1200"/>
              <a:buChar char="●"/>
              <a:defRPr sz="1200"/>
            </a:lvl7pPr>
            <a:lvl8pPr indent="-304800" lvl="7" marL="3657600" algn="l">
              <a:lnSpc>
                <a:spcPct val="115000"/>
              </a:lnSpc>
              <a:spcBef>
                <a:spcPts val="0"/>
              </a:spcBef>
              <a:spcAft>
                <a:spcPts val="0"/>
              </a:spcAft>
              <a:buSzPts val="1200"/>
              <a:buChar char="○"/>
              <a:defRPr sz="1200"/>
            </a:lvl8pPr>
            <a:lvl9pPr indent="-304800" lvl="8" marL="4114800" algn="l">
              <a:lnSpc>
                <a:spcPct val="115000"/>
              </a:lnSpc>
              <a:spcBef>
                <a:spcPts val="0"/>
              </a:spcBef>
              <a:spcAft>
                <a:spcPts val="0"/>
              </a:spcAft>
              <a:buSzPts val="1200"/>
              <a:buChar char="■"/>
              <a:defRPr sz="1200"/>
            </a:lvl9pPr>
          </a:lstStyle>
          <a:p/>
        </p:txBody>
      </p:sp>
      <p:sp>
        <p:nvSpPr>
          <p:cNvPr id="56" name="Google Shape;56;p25"/>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fi"/>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Main point">
  <p:cSld name="MAIN_POINT">
    <p:spTree>
      <p:nvGrpSpPr>
        <p:cNvPr id="57" name="Shape 57"/>
        <p:cNvGrpSpPr/>
        <p:nvPr/>
      </p:nvGrpSpPr>
      <p:grpSpPr>
        <a:xfrm>
          <a:off x="0" y="0"/>
          <a:ext cx="0" cy="0"/>
          <a:chOff x="0" y="0"/>
          <a:chExt cx="0" cy="0"/>
        </a:xfrm>
      </p:grpSpPr>
      <p:sp>
        <p:nvSpPr>
          <p:cNvPr id="58" name="Google Shape;58;p26"/>
          <p:cNvSpPr txBox="1"/>
          <p:nvPr>
            <p:ph type="title"/>
          </p:nvPr>
        </p:nvSpPr>
        <p:spPr>
          <a:xfrm>
            <a:off x="490250" y="450150"/>
            <a:ext cx="6367800" cy="4090800"/>
          </a:xfrm>
          <a:prstGeom prst="rect">
            <a:avLst/>
          </a:prstGeom>
          <a:noFill/>
          <a:ln>
            <a:noFill/>
          </a:ln>
        </p:spPr>
        <p:txBody>
          <a:bodyPr anchorCtr="0" anchor="ctr" bIns="91425" lIns="91425" spcFirstLastPara="1" rIns="91425" wrap="square" tIns="91425">
            <a:normAutofit/>
          </a:bodyPr>
          <a:lstStyle>
            <a:lvl1pPr lvl="0" algn="l">
              <a:lnSpc>
                <a:spcPct val="100000"/>
              </a:lnSpc>
              <a:spcBef>
                <a:spcPts val="0"/>
              </a:spcBef>
              <a:spcAft>
                <a:spcPts val="0"/>
              </a:spcAft>
              <a:buSzPts val="4800"/>
              <a:buNone/>
              <a:defRPr sz="4800"/>
            </a:lvl1pPr>
            <a:lvl2pPr lvl="1" algn="l">
              <a:lnSpc>
                <a:spcPct val="100000"/>
              </a:lnSpc>
              <a:spcBef>
                <a:spcPts val="0"/>
              </a:spcBef>
              <a:spcAft>
                <a:spcPts val="0"/>
              </a:spcAft>
              <a:buSzPts val="4800"/>
              <a:buNone/>
              <a:defRPr sz="4800"/>
            </a:lvl2pPr>
            <a:lvl3pPr lvl="2" algn="l">
              <a:lnSpc>
                <a:spcPct val="100000"/>
              </a:lnSpc>
              <a:spcBef>
                <a:spcPts val="0"/>
              </a:spcBef>
              <a:spcAft>
                <a:spcPts val="0"/>
              </a:spcAft>
              <a:buSzPts val="4800"/>
              <a:buNone/>
              <a:defRPr sz="4800"/>
            </a:lvl3pPr>
            <a:lvl4pPr lvl="3" algn="l">
              <a:lnSpc>
                <a:spcPct val="100000"/>
              </a:lnSpc>
              <a:spcBef>
                <a:spcPts val="0"/>
              </a:spcBef>
              <a:spcAft>
                <a:spcPts val="0"/>
              </a:spcAft>
              <a:buSzPts val="4800"/>
              <a:buNone/>
              <a:defRPr sz="4800"/>
            </a:lvl4pPr>
            <a:lvl5pPr lvl="4" algn="l">
              <a:lnSpc>
                <a:spcPct val="100000"/>
              </a:lnSpc>
              <a:spcBef>
                <a:spcPts val="0"/>
              </a:spcBef>
              <a:spcAft>
                <a:spcPts val="0"/>
              </a:spcAft>
              <a:buSzPts val="4800"/>
              <a:buNone/>
              <a:defRPr sz="4800"/>
            </a:lvl5pPr>
            <a:lvl6pPr lvl="5" algn="l">
              <a:lnSpc>
                <a:spcPct val="100000"/>
              </a:lnSpc>
              <a:spcBef>
                <a:spcPts val="0"/>
              </a:spcBef>
              <a:spcAft>
                <a:spcPts val="0"/>
              </a:spcAft>
              <a:buSzPts val="4800"/>
              <a:buNone/>
              <a:defRPr sz="4800"/>
            </a:lvl6pPr>
            <a:lvl7pPr lvl="6" algn="l">
              <a:lnSpc>
                <a:spcPct val="100000"/>
              </a:lnSpc>
              <a:spcBef>
                <a:spcPts val="0"/>
              </a:spcBef>
              <a:spcAft>
                <a:spcPts val="0"/>
              </a:spcAft>
              <a:buSzPts val="4800"/>
              <a:buNone/>
              <a:defRPr sz="4800"/>
            </a:lvl7pPr>
            <a:lvl8pPr lvl="7" algn="l">
              <a:lnSpc>
                <a:spcPct val="100000"/>
              </a:lnSpc>
              <a:spcBef>
                <a:spcPts val="0"/>
              </a:spcBef>
              <a:spcAft>
                <a:spcPts val="0"/>
              </a:spcAft>
              <a:buSzPts val="4800"/>
              <a:buNone/>
              <a:defRPr sz="4800"/>
            </a:lvl8pPr>
            <a:lvl9pPr lvl="8" algn="l">
              <a:lnSpc>
                <a:spcPct val="100000"/>
              </a:lnSpc>
              <a:spcBef>
                <a:spcPts val="0"/>
              </a:spcBef>
              <a:spcAft>
                <a:spcPts val="0"/>
              </a:spcAft>
              <a:buSzPts val="4800"/>
              <a:buNone/>
              <a:defRPr sz="4800"/>
            </a:lvl9pPr>
          </a:lstStyle>
          <a:p/>
        </p:txBody>
      </p:sp>
      <p:sp>
        <p:nvSpPr>
          <p:cNvPr id="59" name="Google Shape;59;p26"/>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fi"/>
              <a:t>‹#›</a:t>
            </a:fld>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title and description">
  <p:cSld name="SECTION_TITLE_AND_DESCRIPTION">
    <p:spTree>
      <p:nvGrpSpPr>
        <p:cNvPr id="60" name="Shape 60"/>
        <p:cNvGrpSpPr/>
        <p:nvPr/>
      </p:nvGrpSpPr>
      <p:grpSpPr>
        <a:xfrm>
          <a:off x="0" y="0"/>
          <a:ext cx="0" cy="0"/>
          <a:chOff x="0" y="0"/>
          <a:chExt cx="0" cy="0"/>
        </a:xfrm>
      </p:grpSpPr>
      <p:sp>
        <p:nvSpPr>
          <p:cNvPr id="61" name="Google Shape;61;p27"/>
          <p:cNvSpPr/>
          <p:nvPr/>
        </p:nvSpPr>
        <p:spPr>
          <a:xfrm>
            <a:off x="4572000" y="-125"/>
            <a:ext cx="4572000" cy="5143500"/>
          </a:xfrm>
          <a:prstGeom prst="rect">
            <a:avLst/>
          </a:prstGeom>
          <a:solidFill>
            <a:schemeClr val="lt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62" name="Google Shape;62;p27"/>
          <p:cNvSpPr txBox="1"/>
          <p:nvPr>
            <p:ph type="title"/>
          </p:nvPr>
        </p:nvSpPr>
        <p:spPr>
          <a:xfrm>
            <a:off x="265500" y="1233175"/>
            <a:ext cx="4045200" cy="1482300"/>
          </a:xfrm>
          <a:prstGeom prst="rect">
            <a:avLst/>
          </a:prstGeom>
          <a:noFill/>
          <a:ln>
            <a:noFill/>
          </a:ln>
        </p:spPr>
        <p:txBody>
          <a:bodyPr anchorCtr="0" anchor="b" bIns="91425" lIns="91425" spcFirstLastPara="1" rIns="91425" wrap="square" tIns="91425">
            <a:normAutofit/>
          </a:bodyPr>
          <a:lstStyle>
            <a:lvl1pPr lvl="0" algn="ctr">
              <a:lnSpc>
                <a:spcPct val="100000"/>
              </a:lnSpc>
              <a:spcBef>
                <a:spcPts val="0"/>
              </a:spcBef>
              <a:spcAft>
                <a:spcPts val="0"/>
              </a:spcAft>
              <a:buSzPts val="4200"/>
              <a:buNone/>
              <a:defRPr sz="4200"/>
            </a:lvl1pPr>
            <a:lvl2pPr lvl="1" algn="ctr">
              <a:lnSpc>
                <a:spcPct val="100000"/>
              </a:lnSpc>
              <a:spcBef>
                <a:spcPts val="0"/>
              </a:spcBef>
              <a:spcAft>
                <a:spcPts val="0"/>
              </a:spcAft>
              <a:buSzPts val="4200"/>
              <a:buNone/>
              <a:defRPr sz="4200"/>
            </a:lvl2pPr>
            <a:lvl3pPr lvl="2" algn="ctr">
              <a:lnSpc>
                <a:spcPct val="100000"/>
              </a:lnSpc>
              <a:spcBef>
                <a:spcPts val="0"/>
              </a:spcBef>
              <a:spcAft>
                <a:spcPts val="0"/>
              </a:spcAft>
              <a:buSzPts val="4200"/>
              <a:buNone/>
              <a:defRPr sz="4200"/>
            </a:lvl3pPr>
            <a:lvl4pPr lvl="3" algn="ctr">
              <a:lnSpc>
                <a:spcPct val="100000"/>
              </a:lnSpc>
              <a:spcBef>
                <a:spcPts val="0"/>
              </a:spcBef>
              <a:spcAft>
                <a:spcPts val="0"/>
              </a:spcAft>
              <a:buSzPts val="4200"/>
              <a:buNone/>
              <a:defRPr sz="4200"/>
            </a:lvl4pPr>
            <a:lvl5pPr lvl="4" algn="ctr">
              <a:lnSpc>
                <a:spcPct val="100000"/>
              </a:lnSpc>
              <a:spcBef>
                <a:spcPts val="0"/>
              </a:spcBef>
              <a:spcAft>
                <a:spcPts val="0"/>
              </a:spcAft>
              <a:buSzPts val="4200"/>
              <a:buNone/>
              <a:defRPr sz="4200"/>
            </a:lvl5pPr>
            <a:lvl6pPr lvl="5" algn="ctr">
              <a:lnSpc>
                <a:spcPct val="100000"/>
              </a:lnSpc>
              <a:spcBef>
                <a:spcPts val="0"/>
              </a:spcBef>
              <a:spcAft>
                <a:spcPts val="0"/>
              </a:spcAft>
              <a:buSzPts val="4200"/>
              <a:buNone/>
              <a:defRPr sz="4200"/>
            </a:lvl6pPr>
            <a:lvl7pPr lvl="6" algn="ctr">
              <a:lnSpc>
                <a:spcPct val="100000"/>
              </a:lnSpc>
              <a:spcBef>
                <a:spcPts val="0"/>
              </a:spcBef>
              <a:spcAft>
                <a:spcPts val="0"/>
              </a:spcAft>
              <a:buSzPts val="4200"/>
              <a:buNone/>
              <a:defRPr sz="4200"/>
            </a:lvl7pPr>
            <a:lvl8pPr lvl="7" algn="ctr">
              <a:lnSpc>
                <a:spcPct val="100000"/>
              </a:lnSpc>
              <a:spcBef>
                <a:spcPts val="0"/>
              </a:spcBef>
              <a:spcAft>
                <a:spcPts val="0"/>
              </a:spcAft>
              <a:buSzPts val="4200"/>
              <a:buNone/>
              <a:defRPr sz="4200"/>
            </a:lvl8pPr>
            <a:lvl9pPr lvl="8" algn="ctr">
              <a:lnSpc>
                <a:spcPct val="100000"/>
              </a:lnSpc>
              <a:spcBef>
                <a:spcPts val="0"/>
              </a:spcBef>
              <a:spcAft>
                <a:spcPts val="0"/>
              </a:spcAft>
              <a:buSzPts val="4200"/>
              <a:buNone/>
              <a:defRPr sz="4200"/>
            </a:lvl9pPr>
          </a:lstStyle>
          <a:p/>
        </p:txBody>
      </p:sp>
      <p:sp>
        <p:nvSpPr>
          <p:cNvPr id="63" name="Google Shape;63;p27"/>
          <p:cNvSpPr txBox="1"/>
          <p:nvPr>
            <p:ph idx="1" type="subTitle"/>
          </p:nvPr>
        </p:nvSpPr>
        <p:spPr>
          <a:xfrm>
            <a:off x="265500" y="2803075"/>
            <a:ext cx="4045200" cy="1235100"/>
          </a:xfrm>
          <a:prstGeom prst="rect">
            <a:avLst/>
          </a:prstGeom>
          <a:noFill/>
          <a:ln>
            <a:noFill/>
          </a:ln>
        </p:spPr>
        <p:txBody>
          <a:bodyPr anchorCtr="0" anchor="t" bIns="91425" lIns="91425" spcFirstLastPara="1" rIns="91425" wrap="square" tIns="91425">
            <a:normAutofit/>
          </a:bodyPr>
          <a:lstStyle>
            <a:lvl1pPr lvl="0" algn="ctr">
              <a:lnSpc>
                <a:spcPct val="100000"/>
              </a:lnSpc>
              <a:spcBef>
                <a:spcPts val="0"/>
              </a:spcBef>
              <a:spcAft>
                <a:spcPts val="0"/>
              </a:spcAft>
              <a:buSzPts val="2100"/>
              <a:buNone/>
              <a:defRPr sz="2100"/>
            </a:lvl1pPr>
            <a:lvl2pPr lvl="1" algn="ctr">
              <a:lnSpc>
                <a:spcPct val="100000"/>
              </a:lnSpc>
              <a:spcBef>
                <a:spcPts val="0"/>
              </a:spcBef>
              <a:spcAft>
                <a:spcPts val="0"/>
              </a:spcAft>
              <a:buSzPts val="2100"/>
              <a:buNone/>
              <a:defRPr sz="2100"/>
            </a:lvl2pPr>
            <a:lvl3pPr lvl="2" algn="ctr">
              <a:lnSpc>
                <a:spcPct val="100000"/>
              </a:lnSpc>
              <a:spcBef>
                <a:spcPts val="0"/>
              </a:spcBef>
              <a:spcAft>
                <a:spcPts val="0"/>
              </a:spcAft>
              <a:buSzPts val="2100"/>
              <a:buNone/>
              <a:defRPr sz="2100"/>
            </a:lvl3pPr>
            <a:lvl4pPr lvl="3" algn="ctr">
              <a:lnSpc>
                <a:spcPct val="100000"/>
              </a:lnSpc>
              <a:spcBef>
                <a:spcPts val="0"/>
              </a:spcBef>
              <a:spcAft>
                <a:spcPts val="0"/>
              </a:spcAft>
              <a:buSzPts val="2100"/>
              <a:buNone/>
              <a:defRPr sz="2100"/>
            </a:lvl4pPr>
            <a:lvl5pPr lvl="4" algn="ctr">
              <a:lnSpc>
                <a:spcPct val="100000"/>
              </a:lnSpc>
              <a:spcBef>
                <a:spcPts val="0"/>
              </a:spcBef>
              <a:spcAft>
                <a:spcPts val="0"/>
              </a:spcAft>
              <a:buSzPts val="2100"/>
              <a:buNone/>
              <a:defRPr sz="2100"/>
            </a:lvl5pPr>
            <a:lvl6pPr lvl="5" algn="ctr">
              <a:lnSpc>
                <a:spcPct val="100000"/>
              </a:lnSpc>
              <a:spcBef>
                <a:spcPts val="0"/>
              </a:spcBef>
              <a:spcAft>
                <a:spcPts val="0"/>
              </a:spcAft>
              <a:buSzPts val="2100"/>
              <a:buNone/>
              <a:defRPr sz="2100"/>
            </a:lvl6pPr>
            <a:lvl7pPr lvl="6" algn="ctr">
              <a:lnSpc>
                <a:spcPct val="100000"/>
              </a:lnSpc>
              <a:spcBef>
                <a:spcPts val="0"/>
              </a:spcBef>
              <a:spcAft>
                <a:spcPts val="0"/>
              </a:spcAft>
              <a:buSzPts val="2100"/>
              <a:buNone/>
              <a:defRPr sz="2100"/>
            </a:lvl7pPr>
            <a:lvl8pPr lvl="7" algn="ctr">
              <a:lnSpc>
                <a:spcPct val="100000"/>
              </a:lnSpc>
              <a:spcBef>
                <a:spcPts val="0"/>
              </a:spcBef>
              <a:spcAft>
                <a:spcPts val="0"/>
              </a:spcAft>
              <a:buSzPts val="2100"/>
              <a:buNone/>
              <a:defRPr sz="2100"/>
            </a:lvl8pPr>
            <a:lvl9pPr lvl="8" algn="ctr">
              <a:lnSpc>
                <a:spcPct val="100000"/>
              </a:lnSpc>
              <a:spcBef>
                <a:spcPts val="0"/>
              </a:spcBef>
              <a:spcAft>
                <a:spcPts val="0"/>
              </a:spcAft>
              <a:buSzPts val="2100"/>
              <a:buNone/>
              <a:defRPr sz="2100"/>
            </a:lvl9pPr>
          </a:lstStyle>
          <a:p/>
        </p:txBody>
      </p:sp>
      <p:sp>
        <p:nvSpPr>
          <p:cNvPr id="64" name="Google Shape;64;p27"/>
          <p:cNvSpPr txBox="1"/>
          <p:nvPr>
            <p:ph idx="2" type="body"/>
          </p:nvPr>
        </p:nvSpPr>
        <p:spPr>
          <a:xfrm>
            <a:off x="4939500" y="724075"/>
            <a:ext cx="3837000" cy="3695100"/>
          </a:xfrm>
          <a:prstGeom prst="rect">
            <a:avLst/>
          </a:prstGeom>
          <a:noFill/>
          <a:ln>
            <a:noFill/>
          </a:ln>
        </p:spPr>
        <p:txBody>
          <a:bodyPr anchorCtr="0" anchor="ctr" bIns="91425" lIns="91425" spcFirstLastPara="1" rIns="91425" wrap="square" tIns="91425">
            <a:normAutofit/>
          </a:bodyPr>
          <a:lstStyle>
            <a:lvl1pPr indent="-342900" lvl="0" marL="457200" algn="l">
              <a:lnSpc>
                <a:spcPct val="115000"/>
              </a:lnSpc>
              <a:spcBef>
                <a:spcPts val="0"/>
              </a:spcBef>
              <a:spcAft>
                <a:spcPts val="0"/>
              </a:spcAft>
              <a:buSzPts val="1800"/>
              <a:buChar char="●"/>
              <a:defRPr/>
            </a:lvl1pPr>
            <a:lvl2pPr indent="-317500" lvl="1" marL="914400" algn="l">
              <a:lnSpc>
                <a:spcPct val="115000"/>
              </a:lnSpc>
              <a:spcBef>
                <a:spcPts val="0"/>
              </a:spcBef>
              <a:spcAft>
                <a:spcPts val="0"/>
              </a:spcAft>
              <a:buSzPts val="1400"/>
              <a:buChar char="○"/>
              <a:defRPr/>
            </a:lvl2pPr>
            <a:lvl3pPr indent="-317500" lvl="2" marL="1371600" algn="l">
              <a:lnSpc>
                <a:spcPct val="115000"/>
              </a:lnSpc>
              <a:spcBef>
                <a:spcPts val="0"/>
              </a:spcBef>
              <a:spcAft>
                <a:spcPts val="0"/>
              </a:spcAft>
              <a:buSzPts val="1400"/>
              <a:buChar char="■"/>
              <a:defRPr/>
            </a:lvl3pPr>
            <a:lvl4pPr indent="-317500" lvl="3" marL="1828800" algn="l">
              <a:lnSpc>
                <a:spcPct val="115000"/>
              </a:lnSpc>
              <a:spcBef>
                <a:spcPts val="0"/>
              </a:spcBef>
              <a:spcAft>
                <a:spcPts val="0"/>
              </a:spcAft>
              <a:buSzPts val="1400"/>
              <a:buChar char="●"/>
              <a:defRPr/>
            </a:lvl4pPr>
            <a:lvl5pPr indent="-317500" lvl="4" marL="2286000" algn="l">
              <a:lnSpc>
                <a:spcPct val="115000"/>
              </a:lnSpc>
              <a:spcBef>
                <a:spcPts val="0"/>
              </a:spcBef>
              <a:spcAft>
                <a:spcPts val="0"/>
              </a:spcAft>
              <a:buSzPts val="1400"/>
              <a:buChar char="○"/>
              <a:defRPr/>
            </a:lvl5pPr>
            <a:lvl6pPr indent="-317500" lvl="5" marL="2743200" algn="l">
              <a:lnSpc>
                <a:spcPct val="115000"/>
              </a:lnSpc>
              <a:spcBef>
                <a:spcPts val="0"/>
              </a:spcBef>
              <a:spcAft>
                <a:spcPts val="0"/>
              </a:spcAft>
              <a:buSzPts val="1400"/>
              <a:buChar char="■"/>
              <a:defRPr/>
            </a:lvl6pPr>
            <a:lvl7pPr indent="-317500" lvl="6" marL="3200400" algn="l">
              <a:lnSpc>
                <a:spcPct val="115000"/>
              </a:lnSpc>
              <a:spcBef>
                <a:spcPts val="0"/>
              </a:spcBef>
              <a:spcAft>
                <a:spcPts val="0"/>
              </a:spcAft>
              <a:buSzPts val="1400"/>
              <a:buChar char="●"/>
              <a:defRPr/>
            </a:lvl7pPr>
            <a:lvl8pPr indent="-317500" lvl="7" marL="3657600" algn="l">
              <a:lnSpc>
                <a:spcPct val="115000"/>
              </a:lnSpc>
              <a:spcBef>
                <a:spcPts val="0"/>
              </a:spcBef>
              <a:spcAft>
                <a:spcPts val="0"/>
              </a:spcAft>
              <a:buSzPts val="1400"/>
              <a:buChar char="○"/>
              <a:defRPr/>
            </a:lvl8pPr>
            <a:lvl9pPr indent="-317500" lvl="8" marL="4114800" algn="l">
              <a:lnSpc>
                <a:spcPct val="115000"/>
              </a:lnSpc>
              <a:spcBef>
                <a:spcPts val="0"/>
              </a:spcBef>
              <a:spcAft>
                <a:spcPts val="0"/>
              </a:spcAft>
              <a:buSzPts val="1400"/>
              <a:buChar char="■"/>
              <a:defRPr/>
            </a:lvl9pPr>
          </a:lstStyle>
          <a:p/>
        </p:txBody>
      </p:sp>
      <p:sp>
        <p:nvSpPr>
          <p:cNvPr id="65" name="Google Shape;65;p27"/>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fi"/>
              <a:t>‹#›</a:t>
            </a:fld>
            <a:endParaRP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aption">
  <p:cSld name="CAPTION_ONLY">
    <p:spTree>
      <p:nvGrpSpPr>
        <p:cNvPr id="66" name="Shape 66"/>
        <p:cNvGrpSpPr/>
        <p:nvPr/>
      </p:nvGrpSpPr>
      <p:grpSpPr>
        <a:xfrm>
          <a:off x="0" y="0"/>
          <a:ext cx="0" cy="0"/>
          <a:chOff x="0" y="0"/>
          <a:chExt cx="0" cy="0"/>
        </a:xfrm>
      </p:grpSpPr>
      <p:sp>
        <p:nvSpPr>
          <p:cNvPr id="67" name="Google Shape;67;p28"/>
          <p:cNvSpPr txBox="1"/>
          <p:nvPr>
            <p:ph idx="1" type="body"/>
          </p:nvPr>
        </p:nvSpPr>
        <p:spPr>
          <a:xfrm>
            <a:off x="311700" y="4230575"/>
            <a:ext cx="5998800" cy="605100"/>
          </a:xfrm>
          <a:prstGeom prst="rect">
            <a:avLst/>
          </a:prstGeom>
          <a:noFill/>
          <a:ln>
            <a:noFill/>
          </a:ln>
        </p:spPr>
        <p:txBody>
          <a:bodyPr anchorCtr="0" anchor="ctr" bIns="91425" lIns="91425" spcFirstLastPara="1" rIns="91425" wrap="square" tIns="91425">
            <a:normAutofit/>
          </a:bodyPr>
          <a:lstStyle>
            <a:lvl1pPr indent="-228600" lvl="0" marL="457200" algn="l">
              <a:lnSpc>
                <a:spcPct val="100000"/>
              </a:lnSpc>
              <a:spcBef>
                <a:spcPts val="0"/>
              </a:spcBef>
              <a:spcAft>
                <a:spcPts val="0"/>
              </a:spcAft>
              <a:buSzPts val="1800"/>
              <a:buNone/>
              <a:defRPr/>
            </a:lvl1pPr>
          </a:lstStyle>
          <a:p/>
        </p:txBody>
      </p:sp>
      <p:sp>
        <p:nvSpPr>
          <p:cNvPr id="68" name="Google Shape;68;p28"/>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fi"/>
              <a:t>‹#›</a:t>
            </a:fld>
            <a:endParaRPr/>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ig number">
  <p:cSld name="BIG_NUMBER">
    <p:spTree>
      <p:nvGrpSpPr>
        <p:cNvPr id="69" name="Shape 69"/>
        <p:cNvGrpSpPr/>
        <p:nvPr/>
      </p:nvGrpSpPr>
      <p:grpSpPr>
        <a:xfrm>
          <a:off x="0" y="0"/>
          <a:ext cx="0" cy="0"/>
          <a:chOff x="0" y="0"/>
          <a:chExt cx="0" cy="0"/>
        </a:xfrm>
      </p:grpSpPr>
      <p:sp>
        <p:nvSpPr>
          <p:cNvPr id="70" name="Google Shape;70;p29"/>
          <p:cNvSpPr txBox="1"/>
          <p:nvPr>
            <p:ph hasCustomPrompt="1" type="title"/>
          </p:nvPr>
        </p:nvSpPr>
        <p:spPr>
          <a:xfrm>
            <a:off x="311700" y="1106125"/>
            <a:ext cx="8520600" cy="1963500"/>
          </a:xfrm>
          <a:prstGeom prst="rect">
            <a:avLst/>
          </a:prstGeom>
          <a:noFill/>
          <a:ln>
            <a:noFill/>
          </a:ln>
        </p:spPr>
        <p:txBody>
          <a:bodyPr anchorCtr="0" anchor="b" bIns="91425" lIns="91425" spcFirstLastPara="1" rIns="91425" wrap="square" tIns="91425">
            <a:normAutofit/>
          </a:bodyPr>
          <a:lstStyle>
            <a:lvl1pPr lvl="0" algn="ctr">
              <a:lnSpc>
                <a:spcPct val="100000"/>
              </a:lnSpc>
              <a:spcBef>
                <a:spcPts val="0"/>
              </a:spcBef>
              <a:spcAft>
                <a:spcPts val="0"/>
              </a:spcAft>
              <a:buSzPts val="12000"/>
              <a:buNone/>
              <a:defRPr sz="12000"/>
            </a:lvl1pPr>
            <a:lvl2pPr lvl="1" algn="ctr">
              <a:lnSpc>
                <a:spcPct val="100000"/>
              </a:lnSpc>
              <a:spcBef>
                <a:spcPts val="0"/>
              </a:spcBef>
              <a:spcAft>
                <a:spcPts val="0"/>
              </a:spcAft>
              <a:buSzPts val="12000"/>
              <a:buNone/>
              <a:defRPr sz="12000"/>
            </a:lvl2pPr>
            <a:lvl3pPr lvl="2" algn="ctr">
              <a:lnSpc>
                <a:spcPct val="100000"/>
              </a:lnSpc>
              <a:spcBef>
                <a:spcPts val="0"/>
              </a:spcBef>
              <a:spcAft>
                <a:spcPts val="0"/>
              </a:spcAft>
              <a:buSzPts val="12000"/>
              <a:buNone/>
              <a:defRPr sz="12000"/>
            </a:lvl3pPr>
            <a:lvl4pPr lvl="3" algn="ctr">
              <a:lnSpc>
                <a:spcPct val="100000"/>
              </a:lnSpc>
              <a:spcBef>
                <a:spcPts val="0"/>
              </a:spcBef>
              <a:spcAft>
                <a:spcPts val="0"/>
              </a:spcAft>
              <a:buSzPts val="12000"/>
              <a:buNone/>
              <a:defRPr sz="12000"/>
            </a:lvl4pPr>
            <a:lvl5pPr lvl="4" algn="ctr">
              <a:lnSpc>
                <a:spcPct val="100000"/>
              </a:lnSpc>
              <a:spcBef>
                <a:spcPts val="0"/>
              </a:spcBef>
              <a:spcAft>
                <a:spcPts val="0"/>
              </a:spcAft>
              <a:buSzPts val="12000"/>
              <a:buNone/>
              <a:defRPr sz="12000"/>
            </a:lvl5pPr>
            <a:lvl6pPr lvl="5" algn="ctr">
              <a:lnSpc>
                <a:spcPct val="100000"/>
              </a:lnSpc>
              <a:spcBef>
                <a:spcPts val="0"/>
              </a:spcBef>
              <a:spcAft>
                <a:spcPts val="0"/>
              </a:spcAft>
              <a:buSzPts val="12000"/>
              <a:buNone/>
              <a:defRPr sz="12000"/>
            </a:lvl6pPr>
            <a:lvl7pPr lvl="6" algn="ctr">
              <a:lnSpc>
                <a:spcPct val="100000"/>
              </a:lnSpc>
              <a:spcBef>
                <a:spcPts val="0"/>
              </a:spcBef>
              <a:spcAft>
                <a:spcPts val="0"/>
              </a:spcAft>
              <a:buSzPts val="12000"/>
              <a:buNone/>
              <a:defRPr sz="12000"/>
            </a:lvl7pPr>
            <a:lvl8pPr lvl="7" algn="ctr">
              <a:lnSpc>
                <a:spcPct val="100000"/>
              </a:lnSpc>
              <a:spcBef>
                <a:spcPts val="0"/>
              </a:spcBef>
              <a:spcAft>
                <a:spcPts val="0"/>
              </a:spcAft>
              <a:buSzPts val="12000"/>
              <a:buNone/>
              <a:defRPr sz="12000"/>
            </a:lvl8pPr>
            <a:lvl9pPr lvl="8" algn="ctr">
              <a:lnSpc>
                <a:spcPct val="100000"/>
              </a:lnSpc>
              <a:spcBef>
                <a:spcPts val="0"/>
              </a:spcBef>
              <a:spcAft>
                <a:spcPts val="0"/>
              </a:spcAft>
              <a:buSzPts val="12000"/>
              <a:buNone/>
              <a:defRPr sz="12000"/>
            </a:lvl9pPr>
          </a:lstStyle>
          <a:p>
            <a:r>
              <a:t>xx%</a:t>
            </a:r>
          </a:p>
        </p:txBody>
      </p:sp>
      <p:sp>
        <p:nvSpPr>
          <p:cNvPr id="71" name="Google Shape;71;p29"/>
          <p:cNvSpPr txBox="1"/>
          <p:nvPr>
            <p:ph idx="1" type="body"/>
          </p:nvPr>
        </p:nvSpPr>
        <p:spPr>
          <a:xfrm>
            <a:off x="311700" y="3152225"/>
            <a:ext cx="8520600" cy="1300800"/>
          </a:xfrm>
          <a:prstGeom prst="rect">
            <a:avLst/>
          </a:prstGeom>
          <a:noFill/>
          <a:ln>
            <a:noFill/>
          </a:ln>
        </p:spPr>
        <p:txBody>
          <a:bodyPr anchorCtr="0" anchor="t" bIns="91425" lIns="91425" spcFirstLastPara="1" rIns="91425" wrap="square" tIns="91425">
            <a:normAutofit/>
          </a:bodyPr>
          <a:lstStyle>
            <a:lvl1pPr indent="-342900" lvl="0" marL="457200" algn="ctr">
              <a:lnSpc>
                <a:spcPct val="115000"/>
              </a:lnSpc>
              <a:spcBef>
                <a:spcPts val="0"/>
              </a:spcBef>
              <a:spcAft>
                <a:spcPts val="0"/>
              </a:spcAft>
              <a:buSzPts val="1800"/>
              <a:buChar char="●"/>
              <a:defRPr/>
            </a:lvl1pPr>
            <a:lvl2pPr indent="-317500" lvl="1" marL="914400" algn="ctr">
              <a:lnSpc>
                <a:spcPct val="115000"/>
              </a:lnSpc>
              <a:spcBef>
                <a:spcPts val="0"/>
              </a:spcBef>
              <a:spcAft>
                <a:spcPts val="0"/>
              </a:spcAft>
              <a:buSzPts val="1400"/>
              <a:buChar char="○"/>
              <a:defRPr/>
            </a:lvl2pPr>
            <a:lvl3pPr indent="-317500" lvl="2" marL="1371600" algn="ctr">
              <a:lnSpc>
                <a:spcPct val="115000"/>
              </a:lnSpc>
              <a:spcBef>
                <a:spcPts val="0"/>
              </a:spcBef>
              <a:spcAft>
                <a:spcPts val="0"/>
              </a:spcAft>
              <a:buSzPts val="1400"/>
              <a:buChar char="■"/>
              <a:defRPr/>
            </a:lvl3pPr>
            <a:lvl4pPr indent="-317500" lvl="3" marL="1828800" algn="ctr">
              <a:lnSpc>
                <a:spcPct val="115000"/>
              </a:lnSpc>
              <a:spcBef>
                <a:spcPts val="0"/>
              </a:spcBef>
              <a:spcAft>
                <a:spcPts val="0"/>
              </a:spcAft>
              <a:buSzPts val="1400"/>
              <a:buChar char="●"/>
              <a:defRPr/>
            </a:lvl4pPr>
            <a:lvl5pPr indent="-317500" lvl="4" marL="2286000" algn="ctr">
              <a:lnSpc>
                <a:spcPct val="115000"/>
              </a:lnSpc>
              <a:spcBef>
                <a:spcPts val="0"/>
              </a:spcBef>
              <a:spcAft>
                <a:spcPts val="0"/>
              </a:spcAft>
              <a:buSzPts val="1400"/>
              <a:buChar char="○"/>
              <a:defRPr/>
            </a:lvl5pPr>
            <a:lvl6pPr indent="-317500" lvl="5" marL="2743200" algn="ctr">
              <a:lnSpc>
                <a:spcPct val="115000"/>
              </a:lnSpc>
              <a:spcBef>
                <a:spcPts val="0"/>
              </a:spcBef>
              <a:spcAft>
                <a:spcPts val="0"/>
              </a:spcAft>
              <a:buSzPts val="1400"/>
              <a:buChar char="■"/>
              <a:defRPr/>
            </a:lvl6pPr>
            <a:lvl7pPr indent="-317500" lvl="6" marL="3200400" algn="ctr">
              <a:lnSpc>
                <a:spcPct val="115000"/>
              </a:lnSpc>
              <a:spcBef>
                <a:spcPts val="0"/>
              </a:spcBef>
              <a:spcAft>
                <a:spcPts val="0"/>
              </a:spcAft>
              <a:buSzPts val="1400"/>
              <a:buChar char="●"/>
              <a:defRPr/>
            </a:lvl7pPr>
            <a:lvl8pPr indent="-317500" lvl="7" marL="3657600" algn="ctr">
              <a:lnSpc>
                <a:spcPct val="115000"/>
              </a:lnSpc>
              <a:spcBef>
                <a:spcPts val="0"/>
              </a:spcBef>
              <a:spcAft>
                <a:spcPts val="0"/>
              </a:spcAft>
              <a:buSzPts val="1400"/>
              <a:buChar char="○"/>
              <a:defRPr/>
            </a:lvl8pPr>
            <a:lvl9pPr indent="-317500" lvl="8" marL="4114800" algn="ctr">
              <a:lnSpc>
                <a:spcPct val="115000"/>
              </a:lnSpc>
              <a:spcBef>
                <a:spcPts val="0"/>
              </a:spcBef>
              <a:spcAft>
                <a:spcPts val="0"/>
              </a:spcAft>
              <a:buSzPts val="1400"/>
              <a:buChar char="■"/>
              <a:defRPr/>
            </a:lvl9pPr>
          </a:lstStyle>
          <a:p/>
        </p:txBody>
      </p:sp>
      <p:sp>
        <p:nvSpPr>
          <p:cNvPr id="72" name="Google Shape;72;p29"/>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fi"/>
              <a:t>‹#›</a:t>
            </a:fld>
            <a:endParaRPr/>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73" name="Shape 73"/>
        <p:cNvGrpSpPr/>
        <p:nvPr/>
      </p:nvGrpSpPr>
      <p:grpSpPr>
        <a:xfrm>
          <a:off x="0" y="0"/>
          <a:ext cx="0" cy="0"/>
          <a:chOff x="0" y="0"/>
          <a:chExt cx="0" cy="0"/>
        </a:xfrm>
      </p:grpSpPr>
      <p:sp>
        <p:nvSpPr>
          <p:cNvPr id="74" name="Google Shape;74;p30"/>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fi"/>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0" Type="http://schemas.openxmlformats.org/officeDocument/2006/relationships/slideLayout" Target="../slideLayouts/slideLayout10.xml"/><Relationship Id="rId13" Type="http://schemas.openxmlformats.org/officeDocument/2006/relationships/slideLayout" Target="../slideLayouts/slideLayout13.xml"/><Relationship Id="rId12" Type="http://schemas.openxmlformats.org/officeDocument/2006/relationships/slideLayout" Target="../slideLayouts/slideLayout12.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9" Type="http://schemas.openxmlformats.org/officeDocument/2006/relationships/slideLayout" Target="../slideLayouts/slideLayout9.xml"/><Relationship Id="rId15" Type="http://schemas.openxmlformats.org/officeDocument/2006/relationships/slideLayout" Target="../slideLayouts/slideLayout15.xml"/><Relationship Id="rId14" Type="http://schemas.openxmlformats.org/officeDocument/2006/relationships/slideLayout" Target="../slideLayouts/slideLayout14.xml"/><Relationship Id="rId16" Type="http://schemas.openxmlformats.org/officeDocument/2006/relationships/theme" Target="../theme/theme2.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name="simple-light-2">
    <p:bg>
      <p:bgPr>
        <a:solidFill>
          <a:schemeClr val="lt1"/>
        </a:solidFill>
      </p:bgPr>
    </p:bg>
    <p:spTree>
      <p:nvGrpSpPr>
        <p:cNvPr id="5" name="Shape 5"/>
        <p:cNvGrpSpPr/>
        <p:nvPr/>
      </p:nvGrpSpPr>
      <p:grpSpPr>
        <a:xfrm>
          <a:off x="0" y="0"/>
          <a:ext cx="0" cy="0"/>
          <a:chOff x="0" y="0"/>
          <a:chExt cx="0" cy="0"/>
        </a:xfrm>
      </p:grpSpPr>
      <p:sp>
        <p:nvSpPr>
          <p:cNvPr id="6" name="Google Shape;6;p15"/>
          <p:cNvSpPr txBox="1"/>
          <p:nvPr>
            <p:ph type="title"/>
          </p:nvPr>
        </p:nvSpPr>
        <p:spPr>
          <a:xfrm>
            <a:off x="311700" y="445025"/>
            <a:ext cx="8520600" cy="572700"/>
          </a:xfrm>
          <a:prstGeom prst="rect">
            <a:avLst/>
          </a:prstGeom>
          <a:noFill/>
          <a:ln>
            <a:noFill/>
          </a:ln>
        </p:spPr>
        <p:txBody>
          <a:bodyPr anchorCtr="0" anchor="t" bIns="91425" lIns="91425" spcFirstLastPara="1" rIns="91425" wrap="square" tIns="91425">
            <a:normAutofit/>
          </a:bodyPr>
          <a:lstStyle>
            <a:lvl1pPr lvl="0" marR="0" rtl="0" algn="l">
              <a:lnSpc>
                <a:spcPct val="100000"/>
              </a:lnSpc>
              <a:spcBef>
                <a:spcPts val="0"/>
              </a:spcBef>
              <a:spcAft>
                <a:spcPts val="0"/>
              </a:spcAft>
              <a:buClr>
                <a:schemeClr val="dk1"/>
              </a:buClr>
              <a:buSzPts val="2800"/>
              <a:buFont typeface="Arial"/>
              <a:buNone/>
              <a:defRPr b="0" i="0" sz="2800" u="none" cap="none" strike="noStrike">
                <a:solidFill>
                  <a:schemeClr val="dk1"/>
                </a:solidFill>
                <a:latin typeface="Arial"/>
                <a:ea typeface="Arial"/>
                <a:cs typeface="Arial"/>
                <a:sym typeface="Arial"/>
              </a:defRPr>
            </a:lvl1pPr>
            <a:lvl2pPr lvl="1" marR="0" rtl="0" algn="l">
              <a:lnSpc>
                <a:spcPct val="100000"/>
              </a:lnSpc>
              <a:spcBef>
                <a:spcPts val="0"/>
              </a:spcBef>
              <a:spcAft>
                <a:spcPts val="0"/>
              </a:spcAft>
              <a:buClr>
                <a:schemeClr val="dk1"/>
              </a:buClr>
              <a:buSzPts val="2800"/>
              <a:buFont typeface="Arial"/>
              <a:buNone/>
              <a:defRPr b="0" i="0" sz="2800" u="none" cap="none" strike="noStrike">
                <a:solidFill>
                  <a:schemeClr val="dk1"/>
                </a:solidFill>
                <a:latin typeface="Arial"/>
                <a:ea typeface="Arial"/>
                <a:cs typeface="Arial"/>
                <a:sym typeface="Arial"/>
              </a:defRPr>
            </a:lvl2pPr>
            <a:lvl3pPr lvl="2" marR="0" rtl="0" algn="l">
              <a:lnSpc>
                <a:spcPct val="100000"/>
              </a:lnSpc>
              <a:spcBef>
                <a:spcPts val="0"/>
              </a:spcBef>
              <a:spcAft>
                <a:spcPts val="0"/>
              </a:spcAft>
              <a:buClr>
                <a:schemeClr val="dk1"/>
              </a:buClr>
              <a:buSzPts val="2800"/>
              <a:buFont typeface="Arial"/>
              <a:buNone/>
              <a:defRPr b="0" i="0" sz="2800" u="none" cap="none" strike="noStrike">
                <a:solidFill>
                  <a:schemeClr val="dk1"/>
                </a:solidFill>
                <a:latin typeface="Arial"/>
                <a:ea typeface="Arial"/>
                <a:cs typeface="Arial"/>
                <a:sym typeface="Arial"/>
              </a:defRPr>
            </a:lvl3pPr>
            <a:lvl4pPr lvl="3" marR="0" rtl="0" algn="l">
              <a:lnSpc>
                <a:spcPct val="100000"/>
              </a:lnSpc>
              <a:spcBef>
                <a:spcPts val="0"/>
              </a:spcBef>
              <a:spcAft>
                <a:spcPts val="0"/>
              </a:spcAft>
              <a:buClr>
                <a:schemeClr val="dk1"/>
              </a:buClr>
              <a:buSzPts val="2800"/>
              <a:buFont typeface="Arial"/>
              <a:buNone/>
              <a:defRPr b="0" i="0" sz="2800" u="none" cap="none" strike="noStrike">
                <a:solidFill>
                  <a:schemeClr val="dk1"/>
                </a:solidFill>
                <a:latin typeface="Arial"/>
                <a:ea typeface="Arial"/>
                <a:cs typeface="Arial"/>
                <a:sym typeface="Arial"/>
              </a:defRPr>
            </a:lvl4pPr>
            <a:lvl5pPr lvl="4" marR="0" rtl="0" algn="l">
              <a:lnSpc>
                <a:spcPct val="100000"/>
              </a:lnSpc>
              <a:spcBef>
                <a:spcPts val="0"/>
              </a:spcBef>
              <a:spcAft>
                <a:spcPts val="0"/>
              </a:spcAft>
              <a:buClr>
                <a:schemeClr val="dk1"/>
              </a:buClr>
              <a:buSzPts val="2800"/>
              <a:buFont typeface="Arial"/>
              <a:buNone/>
              <a:defRPr b="0" i="0" sz="2800" u="none" cap="none" strike="noStrike">
                <a:solidFill>
                  <a:schemeClr val="dk1"/>
                </a:solidFill>
                <a:latin typeface="Arial"/>
                <a:ea typeface="Arial"/>
                <a:cs typeface="Arial"/>
                <a:sym typeface="Arial"/>
              </a:defRPr>
            </a:lvl5pPr>
            <a:lvl6pPr lvl="5" marR="0" rtl="0" algn="l">
              <a:lnSpc>
                <a:spcPct val="100000"/>
              </a:lnSpc>
              <a:spcBef>
                <a:spcPts val="0"/>
              </a:spcBef>
              <a:spcAft>
                <a:spcPts val="0"/>
              </a:spcAft>
              <a:buClr>
                <a:schemeClr val="dk1"/>
              </a:buClr>
              <a:buSzPts val="2800"/>
              <a:buFont typeface="Arial"/>
              <a:buNone/>
              <a:defRPr b="0" i="0" sz="2800" u="none" cap="none" strike="noStrike">
                <a:solidFill>
                  <a:schemeClr val="dk1"/>
                </a:solidFill>
                <a:latin typeface="Arial"/>
                <a:ea typeface="Arial"/>
                <a:cs typeface="Arial"/>
                <a:sym typeface="Arial"/>
              </a:defRPr>
            </a:lvl6pPr>
            <a:lvl7pPr lvl="6" marR="0" rtl="0" algn="l">
              <a:lnSpc>
                <a:spcPct val="100000"/>
              </a:lnSpc>
              <a:spcBef>
                <a:spcPts val="0"/>
              </a:spcBef>
              <a:spcAft>
                <a:spcPts val="0"/>
              </a:spcAft>
              <a:buClr>
                <a:schemeClr val="dk1"/>
              </a:buClr>
              <a:buSzPts val="2800"/>
              <a:buFont typeface="Arial"/>
              <a:buNone/>
              <a:defRPr b="0" i="0" sz="2800" u="none" cap="none" strike="noStrike">
                <a:solidFill>
                  <a:schemeClr val="dk1"/>
                </a:solidFill>
                <a:latin typeface="Arial"/>
                <a:ea typeface="Arial"/>
                <a:cs typeface="Arial"/>
                <a:sym typeface="Arial"/>
              </a:defRPr>
            </a:lvl7pPr>
            <a:lvl8pPr lvl="7" marR="0" rtl="0" algn="l">
              <a:lnSpc>
                <a:spcPct val="100000"/>
              </a:lnSpc>
              <a:spcBef>
                <a:spcPts val="0"/>
              </a:spcBef>
              <a:spcAft>
                <a:spcPts val="0"/>
              </a:spcAft>
              <a:buClr>
                <a:schemeClr val="dk1"/>
              </a:buClr>
              <a:buSzPts val="2800"/>
              <a:buFont typeface="Arial"/>
              <a:buNone/>
              <a:defRPr b="0" i="0" sz="2800" u="none" cap="none" strike="noStrike">
                <a:solidFill>
                  <a:schemeClr val="dk1"/>
                </a:solidFill>
                <a:latin typeface="Arial"/>
                <a:ea typeface="Arial"/>
                <a:cs typeface="Arial"/>
                <a:sym typeface="Arial"/>
              </a:defRPr>
            </a:lvl8pPr>
            <a:lvl9pPr lvl="8" marR="0" rtl="0" algn="l">
              <a:lnSpc>
                <a:spcPct val="100000"/>
              </a:lnSpc>
              <a:spcBef>
                <a:spcPts val="0"/>
              </a:spcBef>
              <a:spcAft>
                <a:spcPts val="0"/>
              </a:spcAft>
              <a:buClr>
                <a:schemeClr val="dk1"/>
              </a:buClr>
              <a:buSzPts val="2800"/>
              <a:buFont typeface="Arial"/>
              <a:buNone/>
              <a:defRPr b="0" i="0" sz="2800" u="none" cap="none" strike="noStrike">
                <a:solidFill>
                  <a:schemeClr val="dk1"/>
                </a:solidFill>
                <a:latin typeface="Arial"/>
                <a:ea typeface="Arial"/>
                <a:cs typeface="Arial"/>
                <a:sym typeface="Arial"/>
              </a:defRPr>
            </a:lvl9pPr>
          </a:lstStyle>
          <a:p/>
        </p:txBody>
      </p:sp>
      <p:sp>
        <p:nvSpPr>
          <p:cNvPr id="7" name="Google Shape;7;p15"/>
          <p:cNvSpPr txBox="1"/>
          <p:nvPr>
            <p:ph idx="1" type="body"/>
          </p:nvPr>
        </p:nvSpPr>
        <p:spPr>
          <a:xfrm>
            <a:off x="311700" y="1152475"/>
            <a:ext cx="8520600" cy="3416400"/>
          </a:xfrm>
          <a:prstGeom prst="rect">
            <a:avLst/>
          </a:prstGeom>
          <a:noFill/>
          <a:ln>
            <a:noFill/>
          </a:ln>
        </p:spPr>
        <p:txBody>
          <a:bodyPr anchorCtr="0" anchor="t" bIns="91425" lIns="91425" spcFirstLastPara="1" rIns="91425" wrap="square" tIns="91425">
            <a:normAutofit/>
          </a:bodyPr>
          <a:lstStyle>
            <a:lvl1pPr indent="-342900" lvl="0" marL="457200" marR="0" rtl="0" algn="l">
              <a:lnSpc>
                <a:spcPct val="115000"/>
              </a:lnSpc>
              <a:spcBef>
                <a:spcPts val="0"/>
              </a:spcBef>
              <a:spcAft>
                <a:spcPts val="0"/>
              </a:spcAft>
              <a:buClr>
                <a:schemeClr val="dk2"/>
              </a:buClr>
              <a:buSzPts val="1800"/>
              <a:buFont typeface="Arial"/>
              <a:buChar char="●"/>
              <a:defRPr b="0" i="0" sz="1800" u="none" cap="none" strike="noStrike">
                <a:solidFill>
                  <a:schemeClr val="dk2"/>
                </a:solidFill>
                <a:latin typeface="Arial"/>
                <a:ea typeface="Arial"/>
                <a:cs typeface="Arial"/>
                <a:sym typeface="Arial"/>
              </a:defRPr>
            </a:lvl1pPr>
            <a:lvl2pPr indent="-317500" lvl="1" marL="914400" marR="0" rtl="0" algn="l">
              <a:lnSpc>
                <a:spcPct val="115000"/>
              </a:lnSpc>
              <a:spcBef>
                <a:spcPts val="0"/>
              </a:spcBef>
              <a:spcAft>
                <a:spcPts val="0"/>
              </a:spcAft>
              <a:buClr>
                <a:schemeClr val="dk2"/>
              </a:buClr>
              <a:buSzPts val="1400"/>
              <a:buFont typeface="Arial"/>
              <a:buChar char="○"/>
              <a:defRPr b="0" i="0" sz="1400" u="none" cap="none" strike="noStrike">
                <a:solidFill>
                  <a:schemeClr val="dk2"/>
                </a:solidFill>
                <a:latin typeface="Arial"/>
                <a:ea typeface="Arial"/>
                <a:cs typeface="Arial"/>
                <a:sym typeface="Arial"/>
              </a:defRPr>
            </a:lvl2pPr>
            <a:lvl3pPr indent="-317500" lvl="2" marL="1371600" marR="0" rtl="0" algn="l">
              <a:lnSpc>
                <a:spcPct val="115000"/>
              </a:lnSpc>
              <a:spcBef>
                <a:spcPts val="0"/>
              </a:spcBef>
              <a:spcAft>
                <a:spcPts val="0"/>
              </a:spcAft>
              <a:buClr>
                <a:schemeClr val="dk2"/>
              </a:buClr>
              <a:buSzPts val="1400"/>
              <a:buFont typeface="Arial"/>
              <a:buChar char="■"/>
              <a:defRPr b="0" i="0" sz="1400" u="none" cap="none" strike="noStrike">
                <a:solidFill>
                  <a:schemeClr val="dk2"/>
                </a:solidFill>
                <a:latin typeface="Arial"/>
                <a:ea typeface="Arial"/>
                <a:cs typeface="Arial"/>
                <a:sym typeface="Arial"/>
              </a:defRPr>
            </a:lvl3pPr>
            <a:lvl4pPr indent="-317500" lvl="3" marL="1828800" marR="0" rtl="0" algn="l">
              <a:lnSpc>
                <a:spcPct val="115000"/>
              </a:lnSpc>
              <a:spcBef>
                <a:spcPts val="0"/>
              </a:spcBef>
              <a:spcAft>
                <a:spcPts val="0"/>
              </a:spcAft>
              <a:buClr>
                <a:schemeClr val="dk2"/>
              </a:buClr>
              <a:buSzPts val="1400"/>
              <a:buFont typeface="Arial"/>
              <a:buChar char="●"/>
              <a:defRPr b="0" i="0" sz="1400" u="none" cap="none" strike="noStrike">
                <a:solidFill>
                  <a:schemeClr val="dk2"/>
                </a:solidFill>
                <a:latin typeface="Arial"/>
                <a:ea typeface="Arial"/>
                <a:cs typeface="Arial"/>
                <a:sym typeface="Arial"/>
              </a:defRPr>
            </a:lvl4pPr>
            <a:lvl5pPr indent="-317500" lvl="4" marL="2286000" marR="0" rtl="0" algn="l">
              <a:lnSpc>
                <a:spcPct val="115000"/>
              </a:lnSpc>
              <a:spcBef>
                <a:spcPts val="0"/>
              </a:spcBef>
              <a:spcAft>
                <a:spcPts val="0"/>
              </a:spcAft>
              <a:buClr>
                <a:schemeClr val="dk2"/>
              </a:buClr>
              <a:buSzPts val="1400"/>
              <a:buFont typeface="Arial"/>
              <a:buChar char="○"/>
              <a:defRPr b="0" i="0" sz="1400" u="none" cap="none" strike="noStrike">
                <a:solidFill>
                  <a:schemeClr val="dk2"/>
                </a:solidFill>
                <a:latin typeface="Arial"/>
                <a:ea typeface="Arial"/>
                <a:cs typeface="Arial"/>
                <a:sym typeface="Arial"/>
              </a:defRPr>
            </a:lvl5pPr>
            <a:lvl6pPr indent="-317500" lvl="5" marL="2743200" marR="0" rtl="0" algn="l">
              <a:lnSpc>
                <a:spcPct val="115000"/>
              </a:lnSpc>
              <a:spcBef>
                <a:spcPts val="0"/>
              </a:spcBef>
              <a:spcAft>
                <a:spcPts val="0"/>
              </a:spcAft>
              <a:buClr>
                <a:schemeClr val="dk2"/>
              </a:buClr>
              <a:buSzPts val="1400"/>
              <a:buFont typeface="Arial"/>
              <a:buChar char="■"/>
              <a:defRPr b="0" i="0" sz="1400" u="none" cap="none" strike="noStrike">
                <a:solidFill>
                  <a:schemeClr val="dk2"/>
                </a:solidFill>
                <a:latin typeface="Arial"/>
                <a:ea typeface="Arial"/>
                <a:cs typeface="Arial"/>
                <a:sym typeface="Arial"/>
              </a:defRPr>
            </a:lvl6pPr>
            <a:lvl7pPr indent="-317500" lvl="6" marL="3200400" marR="0" rtl="0" algn="l">
              <a:lnSpc>
                <a:spcPct val="115000"/>
              </a:lnSpc>
              <a:spcBef>
                <a:spcPts val="0"/>
              </a:spcBef>
              <a:spcAft>
                <a:spcPts val="0"/>
              </a:spcAft>
              <a:buClr>
                <a:schemeClr val="dk2"/>
              </a:buClr>
              <a:buSzPts val="1400"/>
              <a:buFont typeface="Arial"/>
              <a:buChar char="●"/>
              <a:defRPr b="0" i="0" sz="1400" u="none" cap="none" strike="noStrike">
                <a:solidFill>
                  <a:schemeClr val="dk2"/>
                </a:solidFill>
                <a:latin typeface="Arial"/>
                <a:ea typeface="Arial"/>
                <a:cs typeface="Arial"/>
                <a:sym typeface="Arial"/>
              </a:defRPr>
            </a:lvl7pPr>
            <a:lvl8pPr indent="-317500" lvl="7" marL="3657600" marR="0" rtl="0" algn="l">
              <a:lnSpc>
                <a:spcPct val="115000"/>
              </a:lnSpc>
              <a:spcBef>
                <a:spcPts val="0"/>
              </a:spcBef>
              <a:spcAft>
                <a:spcPts val="0"/>
              </a:spcAft>
              <a:buClr>
                <a:schemeClr val="dk2"/>
              </a:buClr>
              <a:buSzPts val="1400"/>
              <a:buFont typeface="Arial"/>
              <a:buChar char="○"/>
              <a:defRPr b="0" i="0" sz="1400" u="none" cap="none" strike="noStrike">
                <a:solidFill>
                  <a:schemeClr val="dk2"/>
                </a:solidFill>
                <a:latin typeface="Arial"/>
                <a:ea typeface="Arial"/>
                <a:cs typeface="Arial"/>
                <a:sym typeface="Arial"/>
              </a:defRPr>
            </a:lvl8pPr>
            <a:lvl9pPr indent="-317500" lvl="8" marL="4114800" marR="0" rtl="0" algn="l">
              <a:lnSpc>
                <a:spcPct val="115000"/>
              </a:lnSpc>
              <a:spcBef>
                <a:spcPts val="0"/>
              </a:spcBef>
              <a:spcAft>
                <a:spcPts val="0"/>
              </a:spcAft>
              <a:buClr>
                <a:schemeClr val="dk2"/>
              </a:buClr>
              <a:buSzPts val="1400"/>
              <a:buFont typeface="Arial"/>
              <a:buChar char="■"/>
              <a:defRPr b="0" i="0" sz="1400" u="none" cap="none" strike="noStrike">
                <a:solidFill>
                  <a:schemeClr val="dk2"/>
                </a:solidFill>
                <a:latin typeface="Arial"/>
                <a:ea typeface="Arial"/>
                <a:cs typeface="Arial"/>
                <a:sym typeface="Arial"/>
              </a:defRPr>
            </a:lvl9pPr>
          </a:lstStyle>
          <a:p/>
        </p:txBody>
      </p:sp>
      <p:sp>
        <p:nvSpPr>
          <p:cNvPr id="8" name="Google Shape;8;p15"/>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indent="0" lvl="0"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1pPr>
            <a:lvl2pPr indent="0" lvl="1"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2pPr>
            <a:lvl3pPr indent="0" lvl="2"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3pPr>
            <a:lvl4pPr indent="0" lvl="3"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4pPr>
            <a:lvl5pPr indent="0" lvl="4"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5pPr>
            <a:lvl6pPr indent="0" lvl="5"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6pPr>
            <a:lvl7pPr indent="0" lvl="6"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7pPr>
            <a:lvl8pPr indent="0" lvl="7"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8pPr>
            <a:lvl9pPr indent="0" lvl="8"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fi"/>
              <a:t>‹#›</a:t>
            </a:fld>
            <a:endParaRPr/>
          </a:p>
        </p:txBody>
      </p:sp>
    </p:spTree>
  </p:cSld>
  <p:clrMap accent1="accent1" accent2="accent2" accent3="accent3" accent4="accent4" accent5="accent5" accent6="accent6" bg1="lt1" bg2="dk2" tx1="dk1" tx2="lt2" folHlink="folHlink" hlink="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 id="2147483661" r:id="rId13"/>
    <p:sldLayoutId id="2147483662" r:id="rId14"/>
    <p:sldLayoutId id="2147483663" r:id="rId15"/>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 Id="rId3" Type="http://schemas.openxmlformats.org/officeDocument/2006/relationships/image" Target="../media/image5.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xml"/><Relationship Id="rId3" Type="http://schemas.openxmlformats.org/officeDocument/2006/relationships/image" Target="../media/image9.jp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xml"/><Relationship Id="rId3" Type="http://schemas.openxmlformats.org/officeDocument/2006/relationships/hyperlink" Target="https://www.sitra.fi/artikkelit/rayhaamisesta-kohti-rakentavaa-keskustelua-eratauko-suomalaisen-keskustelukulttuurin-parantajana/" TargetMode="External"/><Relationship Id="rId4" Type="http://schemas.openxmlformats.org/officeDocument/2006/relationships/image" Target="../media/image9.jp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xml"/><Relationship Id="rId3" Type="http://schemas.openxmlformats.org/officeDocument/2006/relationships/image" Target="../media/image9.jp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6.xml"/><Relationship Id="rId3" Type="http://schemas.openxmlformats.org/officeDocument/2006/relationships/image" Target="../media/image8.pn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7.xml"/><Relationship Id="rId3" Type="http://schemas.openxmlformats.org/officeDocument/2006/relationships/image" Target="../media/image3.png"/><Relationship Id="rId4" Type="http://schemas.openxmlformats.org/officeDocument/2006/relationships/image" Target="../media/image8.pn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8.xml"/><Relationship Id="rId3" Type="http://schemas.openxmlformats.org/officeDocument/2006/relationships/image" Target="../media/image3.png"/><Relationship Id="rId4" Type="http://schemas.openxmlformats.org/officeDocument/2006/relationships/image" Target="../media/image8.pn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9.xml"/><Relationship Id="rId3" Type="http://schemas.openxmlformats.org/officeDocument/2006/relationships/image" Target="../media/image3.png"/><Relationship Id="rId4" Type="http://schemas.openxmlformats.org/officeDocument/2006/relationships/image" Target="../media/image8.pn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0.xml"/><Relationship Id="rId3" Type="http://schemas.openxmlformats.org/officeDocument/2006/relationships/image" Target="../media/image9.jp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11.xml"/><Relationship Id="rId3" Type="http://schemas.openxmlformats.org/officeDocument/2006/relationships/image" Target="../media/image7.png"/><Relationship Id="rId4" Type="http://schemas.openxmlformats.org/officeDocument/2006/relationships/hyperlink" Target="https://www.dialogpaus.fi/verktyg/borjahar/" TargetMode="External"/><Relationship Id="rId5" Type="http://schemas.openxmlformats.org/officeDocument/2006/relationships/image" Target="../media/image2.png"/><Relationship Id="rId6" Type="http://schemas.openxmlformats.org/officeDocument/2006/relationships/image" Target="../media/image8.pn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12.xml"/><Relationship Id="rId3" Type="http://schemas.openxmlformats.org/officeDocument/2006/relationships/image" Target="../media/image7.png"/><Relationship Id="rId4" Type="http://schemas.openxmlformats.org/officeDocument/2006/relationships/hyperlink" Target="https://www.dialogpaus.fi/verktyg/spelreglerna-for-en-konstruktiv-diskussion-2/" TargetMode="External"/><Relationship Id="rId5" Type="http://schemas.openxmlformats.org/officeDocument/2006/relationships/image" Target="../media/image2.png"/><Relationship Id="rId6" Type="http://schemas.openxmlformats.org/officeDocument/2006/relationships/image" Target="../media/image8.pn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13.xml"/><Relationship Id="rId3" Type="http://schemas.openxmlformats.org/officeDocument/2006/relationships/hyperlink" Target="https://www.dialogpaus.fi/verktyg/kort-for-att-leda-diskussionen/" TargetMode="External"/><Relationship Id="rId4" Type="http://schemas.openxmlformats.org/officeDocument/2006/relationships/hyperlink" Target="https://www.dialogpaus.fi/verktyg/uppmuntra-deltagarna-att-tala-om-sina-egna-upplevelser/" TargetMode="External"/><Relationship Id="rId9" Type="http://schemas.openxmlformats.org/officeDocument/2006/relationships/image" Target="../media/image8.png"/><Relationship Id="rId5" Type="http://schemas.openxmlformats.org/officeDocument/2006/relationships/hyperlink" Target="https://www.dialogpaus.fi/verktyg/aktivera-tysta-roster-i-diskussionen/" TargetMode="External"/><Relationship Id="rId6" Type="http://schemas.openxmlformats.org/officeDocument/2006/relationships/hyperlink" Target="https://www.dialogpaus.fi/verktyg/vad-ska-man-gora-om-nagon-dominerar/" TargetMode="External"/><Relationship Id="rId7" Type="http://schemas.openxmlformats.org/officeDocument/2006/relationships/image" Target="../media/image2.png"/><Relationship Id="rId8" Type="http://schemas.openxmlformats.org/officeDocument/2006/relationships/image" Target="../media/image7.pn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14.xml"/><Relationship Id="rId3" Type="http://schemas.openxmlformats.org/officeDocument/2006/relationships/hyperlink" Target="https://www.dialogpaus.fi/verktyg/bjuda/" TargetMode="External"/><Relationship Id="rId4" Type="http://schemas.openxmlformats.org/officeDocument/2006/relationships/hyperlink" Target="https://www.dialogpaus.fi/verktyg/borja-har/" TargetMode="External"/><Relationship Id="rId5" Type="http://schemas.openxmlformats.org/officeDocument/2006/relationships/hyperlink" Target="https://www.dialogpaus.fi/verktyg/definiera-deltagarna/" TargetMode="External"/><Relationship Id="rId6" Type="http://schemas.openxmlformats.org/officeDocument/2006/relationships/image" Target="../media/image2.png"/><Relationship Id="rId7" Type="http://schemas.openxmlformats.org/officeDocument/2006/relationships/image" Target="../media/image7.png"/><Relationship Id="rId8" Type="http://schemas.openxmlformats.org/officeDocument/2006/relationships/image" Target="../media/image8.pn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5.xml"/><Relationship Id="rId3" Type="http://schemas.openxmlformats.org/officeDocument/2006/relationships/hyperlink" Target="https://eratauko.s3.eu-west-1.amazonaws.com/production/2025/10/31131521/samtalsguide.pdf" TargetMode="External"/><Relationship Id="rId4" Type="http://schemas.openxmlformats.org/officeDocument/2006/relationships/hyperlink" Target="https://eratauko.s3.eu-west-1.amazonaws.com/production/2025/10/31112221/samtalskort.pdf" TargetMode="External"/><Relationship Id="rId5" Type="http://schemas.openxmlformats.org/officeDocument/2006/relationships/hyperlink" Target="https://eratauko.s3.eu-west-1.amazonaws.com/production/2025/10/31112221/samtalskort.pdf" TargetMode="External"/><Relationship Id="rId6" Type="http://schemas.openxmlformats.org/officeDocument/2006/relationships/hyperlink" Target="https://www.dialogpaus.fi/verktyg/spelreglerna-for-en-konstruktiv-diskussion-2/" TargetMode="External"/><Relationship Id="rId7" Type="http://schemas.openxmlformats.org/officeDocument/2006/relationships/image" Target="../media/image9.jp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6.xml"/><Relationship Id="rId3" Type="http://schemas.openxmlformats.org/officeDocument/2006/relationships/hyperlink" Target="https://www.dialogpaus.fi/verktyg/" TargetMode="External"/><Relationship Id="rId4" Type="http://schemas.openxmlformats.org/officeDocument/2006/relationships/image" Target="../media/image9.jpg"/></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7.xml"/><Relationship Id="rId3" Type="http://schemas.openxmlformats.org/officeDocument/2006/relationships/hyperlink" Target="http://www.dialogpaus.fi" TargetMode="External"/><Relationship Id="rId4" Type="http://schemas.openxmlformats.org/officeDocument/2006/relationships/hyperlink" Target="https://meet.google.com/tba-xwao-pwu?hs=122&amp;authuser=0" TargetMode="External"/><Relationship Id="rId5" Type="http://schemas.openxmlformats.org/officeDocument/2006/relationships/hyperlink" Target="https://mailchi.mp/38103ced9077/tilaa-ertauko-stin-uutiskirje" TargetMode="External"/><Relationship Id="rId6" Type="http://schemas.openxmlformats.org/officeDocument/2006/relationships/image" Target="../media/image9.jpg"/></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8" name="Shape 78"/>
        <p:cNvGrpSpPr/>
        <p:nvPr/>
      </p:nvGrpSpPr>
      <p:grpSpPr>
        <a:xfrm>
          <a:off x="0" y="0"/>
          <a:ext cx="0" cy="0"/>
          <a:chOff x="0" y="0"/>
          <a:chExt cx="0" cy="0"/>
        </a:xfrm>
      </p:grpSpPr>
      <p:sp>
        <p:nvSpPr>
          <p:cNvPr id="79" name="Google Shape;79;p1"/>
          <p:cNvSpPr txBox="1"/>
          <p:nvPr/>
        </p:nvSpPr>
        <p:spPr>
          <a:xfrm>
            <a:off x="2160773" y="1571925"/>
            <a:ext cx="5772900" cy="2285700"/>
          </a:xfrm>
          <a:prstGeom prst="rect">
            <a:avLst/>
          </a:prstGeom>
          <a:noFill/>
          <a:ln>
            <a:noFill/>
          </a:ln>
        </p:spPr>
        <p:txBody>
          <a:bodyPr anchorCtr="0" anchor="t" bIns="34275" lIns="68575" spcFirstLastPara="1" rIns="68575" wrap="square" tIns="34275">
            <a:spAutoFit/>
          </a:bodyPr>
          <a:lstStyle/>
          <a:p>
            <a:pPr indent="0" lvl="0" marL="0" marR="0" rtl="0" algn="l">
              <a:lnSpc>
                <a:spcPct val="100000"/>
              </a:lnSpc>
              <a:spcBef>
                <a:spcPts val="0"/>
              </a:spcBef>
              <a:spcAft>
                <a:spcPts val="0"/>
              </a:spcAft>
              <a:buClr>
                <a:srgbClr val="000000"/>
              </a:buClr>
              <a:buSzPts val="3600"/>
              <a:buFont typeface="Arial"/>
              <a:buNone/>
            </a:pPr>
            <a:r>
              <a:rPr b="1" lang="fi" sz="3600">
                <a:solidFill>
                  <a:schemeClr val="dk1"/>
                </a:solidFill>
                <a:latin typeface="Gill Sans"/>
                <a:ea typeface="Gill Sans"/>
                <a:cs typeface="Gill Sans"/>
                <a:sym typeface="Gill Sans"/>
              </a:rPr>
              <a:t>Dialogpaus</a:t>
            </a:r>
            <a:r>
              <a:rPr b="1" i="0" lang="fi" sz="3600" u="none" cap="none" strike="noStrike">
                <a:solidFill>
                  <a:schemeClr val="dk1"/>
                </a:solidFill>
                <a:latin typeface="Gill Sans"/>
                <a:ea typeface="Gill Sans"/>
                <a:cs typeface="Gill Sans"/>
                <a:sym typeface="Gill Sans"/>
              </a:rPr>
              <a:t> </a:t>
            </a:r>
            <a:r>
              <a:rPr b="1" lang="fi" sz="3600">
                <a:solidFill>
                  <a:schemeClr val="dk1"/>
                </a:solidFill>
                <a:latin typeface="Gill Sans"/>
                <a:ea typeface="Gill Sans"/>
                <a:cs typeface="Gill Sans"/>
                <a:sym typeface="Gill Sans"/>
              </a:rPr>
              <a:t>samtalsledarutbildning</a:t>
            </a:r>
            <a:endParaRPr b="1" i="0" sz="3600" u="none" cap="none" strike="noStrike">
              <a:solidFill>
                <a:schemeClr val="dk1"/>
              </a:solidFill>
              <a:latin typeface="Gill Sans"/>
              <a:ea typeface="Gill Sans"/>
              <a:cs typeface="Gill Sans"/>
              <a:sym typeface="Gill Sans"/>
            </a:endParaRPr>
          </a:p>
          <a:p>
            <a:pPr indent="0" lvl="0" marL="0" marR="0" rtl="0" algn="l">
              <a:lnSpc>
                <a:spcPct val="100000"/>
              </a:lnSpc>
              <a:spcBef>
                <a:spcPts val="0"/>
              </a:spcBef>
              <a:spcAft>
                <a:spcPts val="0"/>
              </a:spcAft>
              <a:buClr>
                <a:srgbClr val="000000"/>
              </a:buClr>
              <a:buSzPts val="3600"/>
              <a:buFont typeface="Arial"/>
              <a:buNone/>
            </a:pPr>
            <a:r>
              <a:t/>
            </a:r>
            <a:endParaRPr b="0" i="0" sz="3600" u="none" cap="none" strike="noStrike">
              <a:solidFill>
                <a:schemeClr val="dk1"/>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3600"/>
              <a:buFont typeface="Arial"/>
              <a:buNone/>
            </a:pPr>
            <a:r>
              <a:t/>
            </a:r>
            <a:endParaRPr b="0" i="0" sz="3600" u="none" cap="none" strike="noStrike">
              <a:solidFill>
                <a:schemeClr val="dk1"/>
              </a:solidFill>
              <a:latin typeface="Arial"/>
              <a:ea typeface="Arial"/>
              <a:cs typeface="Arial"/>
              <a:sym typeface="Arial"/>
            </a:endParaRPr>
          </a:p>
        </p:txBody>
      </p:sp>
      <p:pic>
        <p:nvPicPr>
          <p:cNvPr id="80" name="Google Shape;80;p1"/>
          <p:cNvPicPr preferRelativeResize="0"/>
          <p:nvPr/>
        </p:nvPicPr>
        <p:blipFill rotWithShape="1">
          <a:blip r:embed="rId3">
            <a:alphaModFix/>
          </a:blip>
          <a:srcRect b="0" l="0" r="0" t="0"/>
          <a:stretch/>
        </p:blipFill>
        <p:spPr>
          <a:xfrm>
            <a:off x="1029163" y="1600200"/>
            <a:ext cx="1066662" cy="1066662"/>
          </a:xfrm>
          <a:prstGeom prst="rect">
            <a:avLst/>
          </a:prstGeom>
          <a:noFill/>
          <a:ln>
            <a:noFill/>
          </a:ln>
        </p:spPr>
      </p:pic>
      <p:sp>
        <p:nvSpPr>
          <p:cNvPr id="81" name="Google Shape;81;p1"/>
          <p:cNvSpPr txBox="1"/>
          <p:nvPr/>
        </p:nvSpPr>
        <p:spPr>
          <a:xfrm>
            <a:off x="2160787" y="3086100"/>
            <a:ext cx="7257000" cy="500100"/>
          </a:xfrm>
          <a:prstGeom prst="rect">
            <a:avLst/>
          </a:prstGeom>
          <a:noFill/>
          <a:ln>
            <a:noFill/>
          </a:ln>
        </p:spPr>
        <p:txBody>
          <a:bodyPr anchorCtr="0" anchor="t" bIns="34275" lIns="68575" spcFirstLastPara="1" rIns="68575" wrap="square" tIns="34275">
            <a:spAutoFit/>
          </a:bodyPr>
          <a:lstStyle/>
          <a:p>
            <a:pPr indent="0" lvl="0" marL="0" marR="0" rtl="0" algn="l">
              <a:lnSpc>
                <a:spcPct val="100000"/>
              </a:lnSpc>
              <a:spcBef>
                <a:spcPts val="0"/>
              </a:spcBef>
              <a:spcAft>
                <a:spcPts val="0"/>
              </a:spcAft>
              <a:buClr>
                <a:srgbClr val="000000"/>
              </a:buClr>
              <a:buSzPts val="1800"/>
              <a:buFont typeface="Arial"/>
              <a:buNone/>
            </a:pPr>
            <a:r>
              <a:rPr lang="fi" sz="1800">
                <a:solidFill>
                  <a:schemeClr val="dk1"/>
                </a:solidFill>
                <a:latin typeface="Gill Sans"/>
                <a:ea typeface="Gill Sans"/>
                <a:cs typeface="Gill Sans"/>
                <a:sym typeface="Gill Sans"/>
              </a:rPr>
              <a:t>Skapare:</a:t>
            </a:r>
            <a:r>
              <a:rPr b="0" i="0" lang="fi" sz="1800" u="none" cap="none" strike="noStrike">
                <a:solidFill>
                  <a:schemeClr val="dk1"/>
                </a:solidFill>
                <a:latin typeface="Gill Sans"/>
                <a:ea typeface="Gill Sans"/>
                <a:cs typeface="Gill Sans"/>
                <a:sym typeface="Gill Sans"/>
              </a:rPr>
              <a:t> </a:t>
            </a:r>
            <a:r>
              <a:rPr lang="fi" sz="1800">
                <a:solidFill>
                  <a:schemeClr val="dk1"/>
                </a:solidFill>
                <a:latin typeface="Gill Sans"/>
                <a:ea typeface="Gill Sans"/>
                <a:cs typeface="Gill Sans"/>
                <a:sym typeface="Gill Sans"/>
              </a:rPr>
              <a:t>Stiftelsen Dialogpaus</a:t>
            </a:r>
            <a:br>
              <a:rPr b="0" i="0" lang="fi" sz="1800" u="none" cap="none" strike="noStrike">
                <a:solidFill>
                  <a:schemeClr val="dk1"/>
                </a:solidFill>
                <a:latin typeface="Gill Sans"/>
                <a:ea typeface="Gill Sans"/>
                <a:cs typeface="Gill Sans"/>
                <a:sym typeface="Gill Sans"/>
              </a:rPr>
            </a:br>
            <a:endParaRPr b="0" i="0" sz="1000" u="none" cap="none" strike="noStrike">
              <a:solidFill>
                <a:schemeClr val="dk1"/>
              </a:solidFill>
              <a:latin typeface="Calibri"/>
              <a:ea typeface="Calibri"/>
              <a:cs typeface="Calibri"/>
              <a:sym typeface="Calibri"/>
            </a:endParaRPr>
          </a:p>
        </p:txBody>
      </p:sp>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6" name="Shape 86"/>
        <p:cNvGrpSpPr/>
        <p:nvPr/>
      </p:nvGrpSpPr>
      <p:grpSpPr>
        <a:xfrm>
          <a:off x="0" y="0"/>
          <a:ext cx="0" cy="0"/>
          <a:chOff x="0" y="0"/>
          <a:chExt cx="0" cy="0"/>
        </a:xfrm>
      </p:grpSpPr>
      <p:sp>
        <p:nvSpPr>
          <p:cNvPr id="87" name="Google Shape;87;p2"/>
          <p:cNvSpPr txBox="1"/>
          <p:nvPr/>
        </p:nvSpPr>
        <p:spPr>
          <a:xfrm>
            <a:off x="391412" y="380606"/>
            <a:ext cx="3675000" cy="3172500"/>
          </a:xfrm>
          <a:prstGeom prst="rect">
            <a:avLst/>
          </a:prstGeom>
          <a:noFill/>
          <a:ln>
            <a:noFill/>
          </a:ln>
        </p:spPr>
        <p:txBody>
          <a:bodyPr anchorCtr="0" anchor="t" bIns="69375" lIns="69375" spcFirstLastPara="1" rIns="69375" wrap="square" tIns="69375">
            <a:spAutoFit/>
          </a:bodyPr>
          <a:lstStyle/>
          <a:p>
            <a:pPr indent="0" lvl="0" marL="0" marR="0" rtl="0" algn="l">
              <a:lnSpc>
                <a:spcPct val="100000"/>
              </a:lnSpc>
              <a:spcBef>
                <a:spcPts val="0"/>
              </a:spcBef>
              <a:spcAft>
                <a:spcPts val="0"/>
              </a:spcAft>
              <a:buClr>
                <a:schemeClr val="dk1"/>
              </a:buClr>
              <a:buSzPts val="800"/>
              <a:buFont typeface="Arial"/>
              <a:buNone/>
            </a:pPr>
            <a:r>
              <a:rPr b="1" lang="fi" sz="1700">
                <a:solidFill>
                  <a:schemeClr val="dk1"/>
                </a:solidFill>
                <a:latin typeface="Gill Sans"/>
                <a:ea typeface="Gill Sans"/>
                <a:cs typeface="Gill Sans"/>
                <a:sym typeface="Gill Sans"/>
              </a:rPr>
              <a:t>VILKEN DIALOGPAUS-METOD?</a:t>
            </a:r>
            <a:endParaRPr b="0" i="0" sz="1200" u="none" cap="none" strike="noStrike">
              <a:solidFill>
                <a:schemeClr val="dk1"/>
              </a:solidFill>
              <a:latin typeface="Gill Sans"/>
              <a:ea typeface="Gill Sans"/>
              <a:cs typeface="Gill Sans"/>
              <a:sym typeface="Gill Sans"/>
            </a:endParaRPr>
          </a:p>
          <a:p>
            <a:pPr indent="0" lvl="0" marL="0" marR="0" rtl="0" algn="l">
              <a:lnSpc>
                <a:spcPct val="100000"/>
              </a:lnSpc>
              <a:spcBef>
                <a:spcPts val="0"/>
              </a:spcBef>
              <a:spcAft>
                <a:spcPts val="0"/>
              </a:spcAft>
              <a:buClr>
                <a:schemeClr val="dk1"/>
              </a:buClr>
              <a:buSzPts val="800"/>
              <a:buFont typeface="Arial"/>
              <a:buNone/>
            </a:pPr>
            <a:r>
              <a:t/>
            </a:r>
            <a:endParaRPr b="0" i="0" sz="1200" u="none" cap="none" strike="noStrike">
              <a:solidFill>
                <a:schemeClr val="dk1"/>
              </a:solidFill>
              <a:latin typeface="Gill Sans"/>
              <a:ea typeface="Gill Sans"/>
              <a:cs typeface="Gill Sans"/>
              <a:sym typeface="Gill Sans"/>
            </a:endParaRPr>
          </a:p>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chemeClr val="dk1"/>
              </a:solidFill>
              <a:latin typeface="Gill Sans"/>
              <a:ea typeface="Gill Sans"/>
              <a:cs typeface="Gill Sans"/>
              <a:sym typeface="Gill Sans"/>
            </a:endParaRPr>
          </a:p>
          <a:p>
            <a:pPr indent="-266700" lvl="0" marL="342900" marR="0" rtl="0" algn="l">
              <a:lnSpc>
                <a:spcPct val="100000"/>
              </a:lnSpc>
              <a:spcBef>
                <a:spcPts val="0"/>
              </a:spcBef>
              <a:spcAft>
                <a:spcPts val="0"/>
              </a:spcAft>
              <a:buClr>
                <a:schemeClr val="dk1"/>
              </a:buClr>
              <a:buSzPts val="1400"/>
              <a:buFont typeface="Gill Sans"/>
              <a:buChar char="●"/>
            </a:pPr>
            <a:r>
              <a:rPr lang="fi">
                <a:solidFill>
                  <a:schemeClr val="dk1"/>
                </a:solidFill>
                <a:latin typeface="Gill Sans"/>
                <a:ea typeface="Gill Sans"/>
                <a:cs typeface="Gill Sans"/>
                <a:sym typeface="Gill Sans"/>
              </a:rPr>
              <a:t>Ett sätt att inleda och föra en </a:t>
            </a:r>
            <a:r>
              <a:rPr b="1" lang="fi">
                <a:solidFill>
                  <a:schemeClr val="dk1"/>
                </a:solidFill>
                <a:latin typeface="Gill Sans"/>
                <a:ea typeface="Gill Sans"/>
                <a:cs typeface="Gill Sans"/>
                <a:sym typeface="Gill Sans"/>
              </a:rPr>
              <a:t>konstruktiv samhällsdialog </a:t>
            </a:r>
            <a:r>
              <a:rPr lang="fi">
                <a:solidFill>
                  <a:schemeClr val="dk1"/>
                </a:solidFill>
                <a:latin typeface="Gill Sans"/>
                <a:ea typeface="Gill Sans"/>
                <a:cs typeface="Gill Sans"/>
                <a:sym typeface="Gill Sans"/>
              </a:rPr>
              <a:t>– en möjlighet att stanna upp och reflektera över frågor i lugn och ro.</a:t>
            </a:r>
            <a:endParaRPr>
              <a:solidFill>
                <a:schemeClr val="dk1"/>
              </a:solidFill>
              <a:latin typeface="Gill Sans"/>
              <a:ea typeface="Gill Sans"/>
              <a:cs typeface="Gill Sans"/>
              <a:sym typeface="Gill Sans"/>
            </a:endParaRPr>
          </a:p>
          <a:p>
            <a:pPr indent="0" lvl="0" marL="0" marR="0" rtl="0" algn="l">
              <a:lnSpc>
                <a:spcPct val="100000"/>
              </a:lnSpc>
              <a:spcBef>
                <a:spcPts val="0"/>
              </a:spcBef>
              <a:spcAft>
                <a:spcPts val="0"/>
              </a:spcAft>
              <a:buNone/>
            </a:pPr>
            <a:r>
              <a:t/>
            </a:r>
            <a:endParaRPr>
              <a:solidFill>
                <a:schemeClr val="dk1"/>
              </a:solidFill>
              <a:latin typeface="Gill Sans"/>
              <a:ea typeface="Gill Sans"/>
              <a:cs typeface="Gill Sans"/>
              <a:sym typeface="Gill Sans"/>
            </a:endParaRPr>
          </a:p>
          <a:p>
            <a:pPr indent="-266700" lvl="0" marL="342900" marR="0" rtl="0" algn="l">
              <a:lnSpc>
                <a:spcPct val="100000"/>
              </a:lnSpc>
              <a:spcBef>
                <a:spcPts val="0"/>
              </a:spcBef>
              <a:spcAft>
                <a:spcPts val="0"/>
              </a:spcAft>
              <a:buClr>
                <a:schemeClr val="dk1"/>
              </a:buClr>
              <a:buSzPts val="1400"/>
              <a:buFont typeface="Gill Sans"/>
              <a:buChar char="●"/>
            </a:pPr>
            <a:r>
              <a:rPr lang="fi">
                <a:solidFill>
                  <a:schemeClr val="dk1"/>
                </a:solidFill>
                <a:latin typeface="Gill Sans"/>
                <a:ea typeface="Gill Sans"/>
                <a:cs typeface="Gill Sans"/>
                <a:sym typeface="Gill Sans"/>
              </a:rPr>
              <a:t>Du kan samla människor med olika </a:t>
            </a:r>
            <a:r>
              <a:rPr b="1" lang="fi">
                <a:solidFill>
                  <a:schemeClr val="dk1"/>
                </a:solidFill>
                <a:latin typeface="Gill Sans"/>
                <a:ea typeface="Gill Sans"/>
                <a:cs typeface="Gill Sans"/>
                <a:sym typeface="Gill Sans"/>
              </a:rPr>
              <a:t>utgångspunkter</a:t>
            </a:r>
            <a:r>
              <a:rPr lang="fi">
                <a:solidFill>
                  <a:schemeClr val="dk1"/>
                </a:solidFill>
                <a:latin typeface="Gill Sans"/>
                <a:ea typeface="Gill Sans"/>
                <a:cs typeface="Gill Sans"/>
                <a:sym typeface="Gill Sans"/>
              </a:rPr>
              <a:t> för att föra en så jämlik dialog som möjligt – även personer som lätt hamnar utanför samtal.</a:t>
            </a:r>
            <a:endParaRPr>
              <a:solidFill>
                <a:schemeClr val="dk1"/>
              </a:solidFill>
              <a:latin typeface="Gill Sans"/>
              <a:ea typeface="Gill Sans"/>
              <a:cs typeface="Gill Sans"/>
              <a:sym typeface="Gill Sans"/>
            </a:endParaRPr>
          </a:p>
          <a:p>
            <a:pPr indent="0" lvl="0" marL="0" marR="0" rtl="0" algn="l">
              <a:lnSpc>
                <a:spcPct val="100000"/>
              </a:lnSpc>
              <a:spcBef>
                <a:spcPts val="0"/>
              </a:spcBef>
              <a:spcAft>
                <a:spcPts val="0"/>
              </a:spcAft>
              <a:buNone/>
            </a:pPr>
            <a:r>
              <a:t/>
            </a:r>
            <a:endParaRPr>
              <a:solidFill>
                <a:schemeClr val="dk1"/>
              </a:solidFill>
              <a:latin typeface="Gill Sans"/>
              <a:ea typeface="Gill Sans"/>
              <a:cs typeface="Gill Sans"/>
              <a:sym typeface="Gill Sans"/>
            </a:endParaRPr>
          </a:p>
          <a:p>
            <a:pPr indent="-266700" lvl="0" marL="342900" marR="0" rtl="0" algn="l">
              <a:lnSpc>
                <a:spcPct val="100000"/>
              </a:lnSpc>
              <a:spcBef>
                <a:spcPts val="0"/>
              </a:spcBef>
              <a:spcAft>
                <a:spcPts val="0"/>
              </a:spcAft>
              <a:buClr>
                <a:schemeClr val="dk1"/>
              </a:buClr>
              <a:buSzPts val="1400"/>
              <a:buFont typeface="Gill Sans"/>
              <a:buChar char="●"/>
            </a:pPr>
            <a:r>
              <a:rPr b="1" lang="fi">
                <a:solidFill>
                  <a:schemeClr val="dk1"/>
                </a:solidFill>
                <a:latin typeface="Gill Sans"/>
                <a:ea typeface="Gill Sans"/>
                <a:cs typeface="Gill Sans"/>
                <a:sym typeface="Gill Sans"/>
              </a:rPr>
              <a:t>Samtalet</a:t>
            </a:r>
            <a:r>
              <a:rPr lang="fi">
                <a:solidFill>
                  <a:schemeClr val="dk1"/>
                </a:solidFill>
                <a:latin typeface="Gill Sans"/>
                <a:ea typeface="Gill Sans"/>
                <a:cs typeface="Gill Sans"/>
                <a:sym typeface="Gill Sans"/>
              </a:rPr>
              <a:t> kan ordnas om vilket ämne som helst när man vill fördjupa förståelsen.</a:t>
            </a:r>
            <a:endParaRPr>
              <a:solidFill>
                <a:schemeClr val="dk1"/>
              </a:solidFill>
              <a:latin typeface="Gill Sans"/>
              <a:ea typeface="Gill Sans"/>
              <a:cs typeface="Gill Sans"/>
              <a:sym typeface="Gill Sans"/>
            </a:endParaRPr>
          </a:p>
        </p:txBody>
      </p:sp>
      <p:pic>
        <p:nvPicPr>
          <p:cNvPr id="88" name="Google Shape;88;p2" title="dialogpaus-metod_svart_gul_rgb_72dpi (1).jpg"/>
          <p:cNvPicPr preferRelativeResize="0"/>
          <p:nvPr/>
        </p:nvPicPr>
        <p:blipFill>
          <a:blip r:embed="rId3">
            <a:alphaModFix/>
          </a:blip>
          <a:stretch>
            <a:fillRect/>
          </a:stretch>
        </p:blipFill>
        <p:spPr>
          <a:xfrm>
            <a:off x="1601600" y="4676825"/>
            <a:ext cx="1254600" cy="209100"/>
          </a:xfrm>
          <a:prstGeom prst="rect">
            <a:avLst/>
          </a:prstGeom>
          <a:noFill/>
          <a:ln>
            <a:noFill/>
          </a:ln>
        </p:spPr>
      </p:pic>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3" name="Shape 93"/>
        <p:cNvGrpSpPr/>
        <p:nvPr/>
      </p:nvGrpSpPr>
      <p:grpSpPr>
        <a:xfrm>
          <a:off x="0" y="0"/>
          <a:ext cx="0" cy="0"/>
          <a:chOff x="0" y="0"/>
          <a:chExt cx="0" cy="0"/>
        </a:xfrm>
      </p:grpSpPr>
      <p:sp>
        <p:nvSpPr>
          <p:cNvPr id="94" name="Google Shape;94;p3"/>
          <p:cNvSpPr txBox="1"/>
          <p:nvPr/>
        </p:nvSpPr>
        <p:spPr>
          <a:xfrm>
            <a:off x="391412" y="380606"/>
            <a:ext cx="3675000" cy="4126800"/>
          </a:xfrm>
          <a:prstGeom prst="rect">
            <a:avLst/>
          </a:prstGeom>
          <a:noFill/>
          <a:ln>
            <a:noFill/>
          </a:ln>
        </p:spPr>
        <p:txBody>
          <a:bodyPr anchorCtr="0" anchor="t" bIns="69375" lIns="69375" spcFirstLastPara="1" rIns="69375" wrap="square" tIns="69375">
            <a:spAutoFit/>
          </a:bodyPr>
          <a:lstStyle/>
          <a:p>
            <a:pPr indent="0" lvl="0" marL="0" marR="0" rtl="0" algn="l">
              <a:lnSpc>
                <a:spcPct val="100000"/>
              </a:lnSpc>
              <a:spcBef>
                <a:spcPts val="0"/>
              </a:spcBef>
              <a:spcAft>
                <a:spcPts val="0"/>
              </a:spcAft>
              <a:buClr>
                <a:schemeClr val="dk1"/>
              </a:buClr>
              <a:buSzPts val="800"/>
              <a:buFont typeface="Arial"/>
              <a:buNone/>
            </a:pPr>
            <a:r>
              <a:rPr b="1" lang="fi" sz="1700">
                <a:solidFill>
                  <a:schemeClr val="dk1"/>
                </a:solidFill>
                <a:latin typeface="Gill Sans"/>
                <a:ea typeface="Gill Sans"/>
                <a:cs typeface="Gill Sans"/>
                <a:sym typeface="Gill Sans"/>
              </a:rPr>
              <a:t>VILKEN DIALOGPAUS-METOD?</a:t>
            </a:r>
            <a:br>
              <a:rPr b="0" i="0" lang="fi" sz="1200" u="none" cap="none" strike="noStrike">
                <a:solidFill>
                  <a:schemeClr val="dk1"/>
                </a:solidFill>
                <a:latin typeface="Gill Sans"/>
                <a:ea typeface="Gill Sans"/>
                <a:cs typeface="Gill Sans"/>
                <a:sym typeface="Gill Sans"/>
              </a:rPr>
            </a:br>
            <a:br>
              <a:rPr b="0" i="0" lang="fi" sz="1200" u="none" cap="none" strike="noStrike">
                <a:solidFill>
                  <a:schemeClr val="dk1"/>
                </a:solidFill>
                <a:latin typeface="Gill Sans"/>
                <a:ea typeface="Gill Sans"/>
                <a:cs typeface="Gill Sans"/>
                <a:sym typeface="Gill Sans"/>
              </a:rPr>
            </a:br>
            <a:endParaRPr b="0" i="0" sz="1200" u="none" cap="none" strike="noStrike">
              <a:solidFill>
                <a:schemeClr val="dk1"/>
              </a:solidFill>
              <a:latin typeface="Gill Sans"/>
              <a:ea typeface="Gill Sans"/>
              <a:cs typeface="Gill Sans"/>
              <a:sym typeface="Gill Sans"/>
            </a:endParaRPr>
          </a:p>
          <a:p>
            <a:pPr indent="0" lvl="0" marL="0" marR="0" rtl="0" algn="l">
              <a:lnSpc>
                <a:spcPct val="100000"/>
              </a:lnSpc>
              <a:spcBef>
                <a:spcPts val="0"/>
              </a:spcBef>
              <a:spcAft>
                <a:spcPts val="0"/>
              </a:spcAft>
              <a:buClr>
                <a:schemeClr val="dk1"/>
              </a:buClr>
              <a:buSzPts val="800"/>
              <a:buFont typeface="Arial"/>
              <a:buNone/>
            </a:pPr>
            <a:r>
              <a:t/>
            </a:r>
            <a:endParaRPr b="0" i="0" sz="1200" u="none" cap="none" strike="noStrike">
              <a:solidFill>
                <a:schemeClr val="dk1"/>
              </a:solidFill>
              <a:latin typeface="Gill Sans"/>
              <a:ea typeface="Gill Sans"/>
              <a:cs typeface="Gill Sans"/>
              <a:sym typeface="Gill Sans"/>
            </a:endParaRPr>
          </a:p>
          <a:p>
            <a:pPr indent="-266700" lvl="0" marL="342900" marR="0" rtl="0" algn="l">
              <a:lnSpc>
                <a:spcPct val="100000"/>
              </a:lnSpc>
              <a:spcBef>
                <a:spcPts val="0"/>
              </a:spcBef>
              <a:spcAft>
                <a:spcPts val="0"/>
              </a:spcAft>
              <a:buClr>
                <a:schemeClr val="dk1"/>
              </a:buClr>
              <a:buSzPts val="1400"/>
              <a:buFont typeface="Gill Sans"/>
              <a:buChar char="●"/>
            </a:pPr>
            <a:r>
              <a:rPr b="1" lang="fi">
                <a:solidFill>
                  <a:schemeClr val="dk1"/>
                </a:solidFill>
                <a:latin typeface="Gill Sans"/>
                <a:ea typeface="Gill Sans"/>
                <a:cs typeface="Gill Sans"/>
                <a:sym typeface="Gill Sans"/>
              </a:rPr>
              <a:t>En halvstrukturerad </a:t>
            </a:r>
            <a:r>
              <a:rPr lang="fi">
                <a:solidFill>
                  <a:schemeClr val="dk1"/>
                </a:solidFill>
                <a:latin typeface="Gill Sans"/>
                <a:ea typeface="Gill Sans"/>
                <a:cs typeface="Gill Sans"/>
                <a:sym typeface="Gill Sans"/>
              </a:rPr>
              <a:t>samtalsmetod som är öppet och kostnadsfritt tillgänglig för alla.</a:t>
            </a:r>
            <a:endParaRPr>
              <a:solidFill>
                <a:schemeClr val="dk1"/>
              </a:solidFill>
              <a:latin typeface="Gill Sans"/>
              <a:ea typeface="Gill Sans"/>
              <a:cs typeface="Gill Sans"/>
              <a:sym typeface="Gill Sans"/>
            </a:endParaRPr>
          </a:p>
          <a:p>
            <a:pPr indent="0" lvl="0" marL="0" marR="0" rtl="0" algn="l">
              <a:lnSpc>
                <a:spcPct val="100000"/>
              </a:lnSpc>
              <a:spcBef>
                <a:spcPts val="0"/>
              </a:spcBef>
              <a:spcAft>
                <a:spcPts val="0"/>
              </a:spcAft>
              <a:buNone/>
            </a:pPr>
            <a:r>
              <a:t/>
            </a:r>
            <a:endParaRPr b="1">
              <a:solidFill>
                <a:schemeClr val="dk1"/>
              </a:solidFill>
              <a:latin typeface="Gill Sans"/>
              <a:ea typeface="Gill Sans"/>
              <a:cs typeface="Gill Sans"/>
              <a:sym typeface="Gill Sans"/>
            </a:endParaRPr>
          </a:p>
          <a:p>
            <a:pPr indent="-266700" lvl="0" marL="342900" marR="0" rtl="0" algn="l">
              <a:lnSpc>
                <a:spcPct val="100000"/>
              </a:lnSpc>
              <a:spcBef>
                <a:spcPts val="0"/>
              </a:spcBef>
              <a:spcAft>
                <a:spcPts val="0"/>
              </a:spcAft>
              <a:buClr>
                <a:schemeClr val="dk1"/>
              </a:buClr>
              <a:buSzPts val="1400"/>
              <a:buFont typeface="Gill Sans"/>
              <a:buChar char="●"/>
            </a:pPr>
            <a:r>
              <a:rPr lang="fi">
                <a:solidFill>
                  <a:schemeClr val="dk1"/>
                </a:solidFill>
                <a:latin typeface="Gill Sans"/>
                <a:ea typeface="Gill Sans"/>
                <a:cs typeface="Gill Sans"/>
                <a:sym typeface="Gill Sans"/>
              </a:rPr>
              <a:t>Metoden och materialen </a:t>
            </a:r>
            <a:r>
              <a:rPr lang="fi" u="sng">
                <a:solidFill>
                  <a:schemeClr val="dk1"/>
                </a:solidFill>
                <a:latin typeface="Gill Sans"/>
                <a:ea typeface="Gill Sans"/>
                <a:cs typeface="Gill Sans"/>
                <a:sym typeface="Gill Sans"/>
                <a:hlinkClick r:id="rId3">
                  <a:extLst>
                    <a:ext uri="{A12FA001-AC4F-418D-AE19-62706E023703}">
                      <ahyp:hlinkClr val="tx"/>
                    </a:ext>
                  </a:extLst>
                </a:hlinkClick>
              </a:rPr>
              <a:t>utvecklades på Sitra åren 2016–2019</a:t>
            </a:r>
            <a:r>
              <a:rPr lang="fi">
                <a:solidFill>
                  <a:schemeClr val="dk1"/>
                </a:solidFill>
                <a:latin typeface="Gill Sans"/>
                <a:ea typeface="Gill Sans"/>
                <a:cs typeface="Gill Sans"/>
                <a:sym typeface="Gill Sans"/>
              </a:rPr>
              <a:t> och vidareutvecklas inom Dialogpaus-stiftelsen sedan 2019.</a:t>
            </a:r>
            <a:endParaRPr>
              <a:solidFill>
                <a:schemeClr val="dk1"/>
              </a:solidFill>
              <a:latin typeface="Gill Sans"/>
              <a:ea typeface="Gill Sans"/>
              <a:cs typeface="Gill Sans"/>
              <a:sym typeface="Gill Sans"/>
            </a:endParaRPr>
          </a:p>
          <a:p>
            <a:pPr indent="0" lvl="0" marL="0" marR="0" rtl="0" algn="l">
              <a:lnSpc>
                <a:spcPct val="100000"/>
              </a:lnSpc>
              <a:spcBef>
                <a:spcPts val="0"/>
              </a:spcBef>
              <a:spcAft>
                <a:spcPts val="0"/>
              </a:spcAft>
              <a:buNone/>
            </a:pPr>
            <a:r>
              <a:t/>
            </a:r>
            <a:endParaRPr>
              <a:solidFill>
                <a:schemeClr val="dk1"/>
              </a:solidFill>
              <a:latin typeface="Gill Sans"/>
              <a:ea typeface="Gill Sans"/>
              <a:cs typeface="Gill Sans"/>
              <a:sym typeface="Gill Sans"/>
            </a:endParaRPr>
          </a:p>
          <a:p>
            <a:pPr indent="-266700" lvl="0" marL="342900" marR="0" rtl="0" algn="l">
              <a:lnSpc>
                <a:spcPct val="100000"/>
              </a:lnSpc>
              <a:spcBef>
                <a:spcPts val="0"/>
              </a:spcBef>
              <a:spcAft>
                <a:spcPts val="0"/>
              </a:spcAft>
              <a:buClr>
                <a:schemeClr val="dk1"/>
              </a:buClr>
              <a:buSzPts val="1400"/>
              <a:buFont typeface="Gill Sans"/>
              <a:buChar char="●"/>
            </a:pPr>
            <a:r>
              <a:rPr lang="fi">
                <a:solidFill>
                  <a:schemeClr val="dk1"/>
                </a:solidFill>
                <a:latin typeface="Gill Sans"/>
                <a:ea typeface="Gill Sans"/>
                <a:cs typeface="Gill Sans"/>
                <a:sym typeface="Gill Sans"/>
              </a:rPr>
              <a:t>Den 2019 grundade </a:t>
            </a:r>
            <a:r>
              <a:rPr b="1" lang="fi">
                <a:solidFill>
                  <a:schemeClr val="dk1"/>
                </a:solidFill>
                <a:latin typeface="Gill Sans"/>
                <a:ea typeface="Gill Sans"/>
                <a:cs typeface="Gill Sans"/>
                <a:sym typeface="Gill Sans"/>
              </a:rPr>
              <a:t>stiftelsen Dialogpaus</a:t>
            </a:r>
            <a:r>
              <a:rPr lang="fi">
                <a:solidFill>
                  <a:schemeClr val="dk1"/>
                </a:solidFill>
                <a:latin typeface="Gill Sans"/>
                <a:ea typeface="Gill Sans"/>
                <a:cs typeface="Gill Sans"/>
                <a:sym typeface="Gill Sans"/>
              </a:rPr>
              <a:t> ansvarar för att utveckla metoden och skapa nytt material samt stöder tillsammans med andra aktörer införandet och användningen av metoden.</a:t>
            </a:r>
            <a:endParaRPr>
              <a:solidFill>
                <a:schemeClr val="dk1"/>
              </a:solidFill>
              <a:latin typeface="Gill Sans"/>
              <a:ea typeface="Gill Sans"/>
              <a:cs typeface="Gill Sans"/>
              <a:sym typeface="Gill Sans"/>
            </a:endParaRPr>
          </a:p>
          <a:p>
            <a:pPr indent="0" lvl="0" marL="342900" marR="0" rtl="0" algn="l">
              <a:lnSpc>
                <a:spcPct val="100000"/>
              </a:lnSpc>
              <a:spcBef>
                <a:spcPts val="0"/>
              </a:spcBef>
              <a:spcAft>
                <a:spcPts val="0"/>
              </a:spcAft>
              <a:buClr>
                <a:srgbClr val="000000"/>
              </a:buClr>
              <a:buSzPts val="1400"/>
              <a:buFont typeface="Arial"/>
              <a:buNone/>
            </a:pPr>
            <a:r>
              <a:t/>
            </a:r>
            <a:endParaRPr b="0" i="0" sz="1400" u="none" cap="none" strike="noStrike">
              <a:solidFill>
                <a:schemeClr val="dk1"/>
              </a:solidFill>
              <a:latin typeface="Gill Sans"/>
              <a:ea typeface="Gill Sans"/>
              <a:cs typeface="Gill Sans"/>
              <a:sym typeface="Gill Sans"/>
            </a:endParaRPr>
          </a:p>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chemeClr val="dk1"/>
              </a:solidFill>
              <a:latin typeface="Gill Sans"/>
              <a:ea typeface="Gill Sans"/>
              <a:cs typeface="Gill Sans"/>
              <a:sym typeface="Gill Sans"/>
            </a:endParaRPr>
          </a:p>
          <a:p>
            <a:pPr indent="0" lvl="0" marL="0" marR="0" rtl="0" algn="l">
              <a:lnSpc>
                <a:spcPct val="100000"/>
              </a:lnSpc>
              <a:spcBef>
                <a:spcPts val="0"/>
              </a:spcBef>
              <a:spcAft>
                <a:spcPts val="0"/>
              </a:spcAft>
              <a:buClr>
                <a:srgbClr val="000000"/>
              </a:buClr>
              <a:buSzPts val="1000"/>
              <a:buFont typeface="Arial"/>
              <a:buNone/>
            </a:pPr>
            <a:r>
              <a:t/>
            </a:r>
            <a:endParaRPr b="0" i="0" sz="1000" u="none" cap="none" strike="noStrike">
              <a:solidFill>
                <a:srgbClr val="000000"/>
              </a:solidFill>
              <a:latin typeface="Calibri"/>
              <a:ea typeface="Calibri"/>
              <a:cs typeface="Calibri"/>
              <a:sym typeface="Calibri"/>
            </a:endParaRPr>
          </a:p>
        </p:txBody>
      </p:sp>
      <p:pic>
        <p:nvPicPr>
          <p:cNvPr id="95" name="Google Shape;95;p3" title="dialogpaus-metod_svart_gul_rgb_72dpi (1).jpg"/>
          <p:cNvPicPr preferRelativeResize="0"/>
          <p:nvPr/>
        </p:nvPicPr>
        <p:blipFill>
          <a:blip r:embed="rId4">
            <a:alphaModFix/>
          </a:blip>
          <a:stretch>
            <a:fillRect/>
          </a:stretch>
        </p:blipFill>
        <p:spPr>
          <a:xfrm>
            <a:off x="1601600" y="4676825"/>
            <a:ext cx="1254600" cy="209100"/>
          </a:xfrm>
          <a:prstGeom prst="rect">
            <a:avLst/>
          </a:prstGeom>
          <a:noFill/>
          <a:ln>
            <a:noFill/>
          </a:ln>
        </p:spPr>
      </p:pic>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0" name="Shape 100"/>
        <p:cNvGrpSpPr/>
        <p:nvPr/>
      </p:nvGrpSpPr>
      <p:grpSpPr>
        <a:xfrm>
          <a:off x="0" y="0"/>
          <a:ext cx="0" cy="0"/>
          <a:chOff x="0" y="0"/>
          <a:chExt cx="0" cy="0"/>
        </a:xfrm>
      </p:grpSpPr>
      <p:sp>
        <p:nvSpPr>
          <p:cNvPr id="101" name="Google Shape;101;g3d8d9768a0d_0_0"/>
          <p:cNvSpPr txBox="1"/>
          <p:nvPr/>
        </p:nvSpPr>
        <p:spPr>
          <a:xfrm>
            <a:off x="391412" y="380606"/>
            <a:ext cx="3675000" cy="4219200"/>
          </a:xfrm>
          <a:prstGeom prst="rect">
            <a:avLst/>
          </a:prstGeom>
          <a:noFill/>
          <a:ln>
            <a:noFill/>
          </a:ln>
        </p:spPr>
        <p:txBody>
          <a:bodyPr anchorCtr="0" anchor="t" bIns="69375" lIns="69375" spcFirstLastPara="1" rIns="69375" wrap="square" tIns="69375">
            <a:spAutoFit/>
          </a:bodyPr>
          <a:lstStyle/>
          <a:p>
            <a:pPr indent="0" lvl="0" marL="0" marR="0" rtl="0" algn="l">
              <a:lnSpc>
                <a:spcPct val="100000"/>
              </a:lnSpc>
              <a:spcBef>
                <a:spcPts val="0"/>
              </a:spcBef>
              <a:spcAft>
                <a:spcPts val="0"/>
              </a:spcAft>
              <a:buClr>
                <a:schemeClr val="dk1"/>
              </a:buClr>
              <a:buSzPts val="800"/>
              <a:buFont typeface="Arial"/>
              <a:buNone/>
            </a:pPr>
            <a:r>
              <a:rPr b="1" lang="fi" sz="1700">
                <a:solidFill>
                  <a:schemeClr val="dk1"/>
                </a:solidFill>
                <a:highlight>
                  <a:schemeClr val="lt1"/>
                </a:highlight>
                <a:latin typeface="Gill Sans"/>
                <a:ea typeface="Gill Sans"/>
                <a:cs typeface="Gill Sans"/>
                <a:sym typeface="Gill Sans"/>
              </a:rPr>
              <a:t>BRA SAGT</a:t>
            </a:r>
            <a:r>
              <a:rPr b="1" i="0" lang="fi" sz="1700" u="none" cap="none" strike="noStrike">
                <a:solidFill>
                  <a:schemeClr val="dk1"/>
                </a:solidFill>
                <a:highlight>
                  <a:schemeClr val="lt1"/>
                </a:highlight>
                <a:latin typeface="Gill Sans"/>
                <a:ea typeface="Gill Sans"/>
                <a:cs typeface="Gill Sans"/>
                <a:sym typeface="Gill Sans"/>
              </a:rPr>
              <a:t> -</a:t>
            </a:r>
            <a:r>
              <a:rPr b="1" lang="fi" sz="1700">
                <a:solidFill>
                  <a:schemeClr val="dk1"/>
                </a:solidFill>
                <a:highlight>
                  <a:schemeClr val="lt1"/>
                </a:highlight>
                <a:latin typeface="Gill Sans"/>
                <a:ea typeface="Gill Sans"/>
                <a:cs typeface="Gill Sans"/>
                <a:sym typeface="Gill Sans"/>
              </a:rPr>
              <a:t>opinionsundersökning</a:t>
            </a:r>
            <a:endParaRPr b="1" i="0" sz="1700" u="none" cap="none" strike="noStrike">
              <a:solidFill>
                <a:schemeClr val="dk1"/>
              </a:solidFill>
              <a:highlight>
                <a:schemeClr val="lt1"/>
              </a:highlight>
              <a:latin typeface="Gill Sans"/>
              <a:ea typeface="Gill Sans"/>
              <a:cs typeface="Gill Sans"/>
              <a:sym typeface="Gill Sans"/>
            </a:endParaRPr>
          </a:p>
          <a:p>
            <a:pPr indent="0" lvl="0" marL="0" marR="0" rtl="0" algn="l">
              <a:lnSpc>
                <a:spcPct val="100000"/>
              </a:lnSpc>
              <a:spcBef>
                <a:spcPts val="0"/>
              </a:spcBef>
              <a:spcAft>
                <a:spcPts val="0"/>
              </a:spcAft>
              <a:buClr>
                <a:schemeClr val="dk1"/>
              </a:buClr>
              <a:buSzPts val="800"/>
              <a:buFont typeface="Arial"/>
              <a:buNone/>
            </a:pPr>
            <a:r>
              <a:t/>
            </a:r>
            <a:endParaRPr b="0" i="0" sz="1200" u="none" cap="none" strike="noStrike">
              <a:solidFill>
                <a:schemeClr val="dk1"/>
              </a:solidFill>
              <a:latin typeface="Gill Sans"/>
              <a:ea typeface="Gill Sans"/>
              <a:cs typeface="Gill Sans"/>
              <a:sym typeface="Gill Sans"/>
            </a:endParaRPr>
          </a:p>
          <a:p>
            <a:pPr indent="0" lvl="0" marL="0" marR="0" rtl="0" algn="l">
              <a:lnSpc>
                <a:spcPct val="100000"/>
              </a:lnSpc>
              <a:spcBef>
                <a:spcPts val="0"/>
              </a:spcBef>
              <a:spcAft>
                <a:spcPts val="0"/>
              </a:spcAft>
              <a:buClr>
                <a:srgbClr val="000000"/>
              </a:buClr>
              <a:buSzPts val="1400"/>
              <a:buFont typeface="Arial"/>
              <a:buNone/>
            </a:pPr>
            <a:r>
              <a:rPr b="1" i="0" lang="fi" sz="1400" u="none" cap="none" strike="noStrike">
                <a:solidFill>
                  <a:schemeClr val="dk1"/>
                </a:solidFill>
                <a:latin typeface="Gill Sans"/>
                <a:ea typeface="Gill Sans"/>
                <a:cs typeface="Gill Sans"/>
                <a:sym typeface="Gill Sans"/>
              </a:rPr>
              <a:t>72 % </a:t>
            </a:r>
            <a:r>
              <a:rPr b="0" i="0" lang="fi" sz="1400" u="none" cap="none" strike="noStrike">
                <a:solidFill>
                  <a:schemeClr val="dk1"/>
                </a:solidFill>
                <a:latin typeface="Gill Sans"/>
                <a:ea typeface="Gill Sans"/>
                <a:cs typeface="Gill Sans"/>
                <a:sym typeface="Gill Sans"/>
              </a:rPr>
              <a:t>	</a:t>
            </a:r>
            <a:r>
              <a:rPr lang="fi">
                <a:solidFill>
                  <a:schemeClr val="dk1"/>
                </a:solidFill>
                <a:latin typeface="Gill Sans"/>
                <a:ea typeface="Gill Sans"/>
                <a:cs typeface="Gill Sans"/>
                <a:sym typeface="Gill Sans"/>
              </a:rPr>
              <a:t>upplever att samtalskulturen har försämrats</a:t>
            </a:r>
            <a:endParaRPr b="0" i="0" sz="1400" u="none" cap="none" strike="noStrike">
              <a:solidFill>
                <a:schemeClr val="dk1"/>
              </a:solidFill>
              <a:latin typeface="Gill Sans"/>
              <a:ea typeface="Gill Sans"/>
              <a:cs typeface="Gill Sans"/>
              <a:sym typeface="Gill Sans"/>
            </a:endParaRPr>
          </a:p>
          <a:p>
            <a:pPr indent="0" lvl="0" marL="342900" marR="0" rtl="0" algn="l">
              <a:lnSpc>
                <a:spcPct val="100000"/>
              </a:lnSpc>
              <a:spcBef>
                <a:spcPts val="0"/>
              </a:spcBef>
              <a:spcAft>
                <a:spcPts val="0"/>
              </a:spcAft>
              <a:buClr>
                <a:srgbClr val="000000"/>
              </a:buClr>
              <a:buSzPts val="1400"/>
              <a:buFont typeface="Arial"/>
              <a:buNone/>
            </a:pPr>
            <a:r>
              <a:t/>
            </a:r>
            <a:endParaRPr b="0" i="0" sz="1400" u="none" cap="none" strike="noStrike">
              <a:solidFill>
                <a:schemeClr val="dk1"/>
              </a:solidFill>
              <a:latin typeface="Gill Sans"/>
              <a:ea typeface="Gill Sans"/>
              <a:cs typeface="Gill Sans"/>
              <a:sym typeface="Gill Sans"/>
            </a:endParaRPr>
          </a:p>
          <a:p>
            <a:pPr indent="0" lvl="0" marL="0" marR="0" rtl="0" algn="l">
              <a:lnSpc>
                <a:spcPct val="100000"/>
              </a:lnSpc>
              <a:spcBef>
                <a:spcPts val="0"/>
              </a:spcBef>
              <a:spcAft>
                <a:spcPts val="0"/>
              </a:spcAft>
              <a:buClr>
                <a:srgbClr val="000000"/>
              </a:buClr>
              <a:buSzPts val="1400"/>
              <a:buFont typeface="Arial"/>
              <a:buNone/>
            </a:pPr>
            <a:r>
              <a:rPr b="1" i="0" lang="fi" sz="1400" u="none" cap="none" strike="noStrike">
                <a:solidFill>
                  <a:schemeClr val="dk1"/>
                </a:solidFill>
                <a:latin typeface="Gill Sans"/>
                <a:ea typeface="Gill Sans"/>
                <a:cs typeface="Gill Sans"/>
                <a:sym typeface="Gill Sans"/>
              </a:rPr>
              <a:t>25 %</a:t>
            </a:r>
            <a:r>
              <a:rPr b="0" i="0" lang="fi" sz="1400" u="none" cap="none" strike="noStrike">
                <a:solidFill>
                  <a:schemeClr val="dk1"/>
                </a:solidFill>
                <a:latin typeface="Gill Sans"/>
                <a:ea typeface="Gill Sans"/>
                <a:cs typeface="Gill Sans"/>
                <a:sym typeface="Gill Sans"/>
              </a:rPr>
              <a:t> 	</a:t>
            </a:r>
            <a:r>
              <a:rPr lang="fi">
                <a:solidFill>
                  <a:schemeClr val="dk1"/>
                </a:solidFill>
                <a:latin typeface="Gill Sans"/>
                <a:ea typeface="Gill Sans"/>
                <a:cs typeface="Gill Sans"/>
                <a:sym typeface="Gill Sans"/>
              </a:rPr>
              <a:t>vill inte delta i samhällsdebatten eftersom hen är rädd för andras reaktioner</a:t>
            </a:r>
            <a:endParaRPr b="0" i="0" sz="1400" u="none" cap="none" strike="noStrike">
              <a:solidFill>
                <a:schemeClr val="dk1"/>
              </a:solidFill>
              <a:latin typeface="Gill Sans"/>
              <a:ea typeface="Gill Sans"/>
              <a:cs typeface="Gill Sans"/>
              <a:sym typeface="Gill Sans"/>
            </a:endParaRPr>
          </a:p>
          <a:p>
            <a:pPr indent="0" lvl="0" marL="342900" marR="0" rtl="0" algn="l">
              <a:lnSpc>
                <a:spcPct val="100000"/>
              </a:lnSpc>
              <a:spcBef>
                <a:spcPts val="0"/>
              </a:spcBef>
              <a:spcAft>
                <a:spcPts val="0"/>
              </a:spcAft>
              <a:buClr>
                <a:srgbClr val="000000"/>
              </a:buClr>
              <a:buSzPts val="1400"/>
              <a:buFont typeface="Arial"/>
              <a:buNone/>
            </a:pPr>
            <a:r>
              <a:t/>
            </a:r>
            <a:endParaRPr b="0" i="0" sz="1400" u="none" cap="none" strike="noStrike">
              <a:solidFill>
                <a:schemeClr val="dk1"/>
              </a:solidFill>
              <a:latin typeface="Gill Sans"/>
              <a:ea typeface="Gill Sans"/>
              <a:cs typeface="Gill Sans"/>
              <a:sym typeface="Gill Sans"/>
            </a:endParaRPr>
          </a:p>
          <a:p>
            <a:pPr indent="0" lvl="0" marL="0" marR="0" rtl="0" algn="l">
              <a:lnSpc>
                <a:spcPct val="100000"/>
              </a:lnSpc>
              <a:spcBef>
                <a:spcPts val="0"/>
              </a:spcBef>
              <a:spcAft>
                <a:spcPts val="0"/>
              </a:spcAft>
              <a:buClr>
                <a:srgbClr val="000000"/>
              </a:buClr>
              <a:buSzPts val="1400"/>
              <a:buFont typeface="Arial"/>
              <a:buNone/>
            </a:pPr>
            <a:r>
              <a:rPr b="1" i="0" lang="fi" sz="1400" u="none" cap="none" strike="noStrike">
                <a:solidFill>
                  <a:schemeClr val="dk1"/>
                </a:solidFill>
                <a:latin typeface="Gill Sans"/>
                <a:ea typeface="Gill Sans"/>
                <a:cs typeface="Gill Sans"/>
                <a:sym typeface="Gill Sans"/>
              </a:rPr>
              <a:t>86 %</a:t>
            </a:r>
            <a:r>
              <a:rPr b="0" i="0" lang="fi" sz="1400" u="none" cap="none" strike="noStrike">
                <a:solidFill>
                  <a:schemeClr val="dk1"/>
                </a:solidFill>
                <a:latin typeface="Gill Sans"/>
                <a:ea typeface="Gill Sans"/>
                <a:cs typeface="Gill Sans"/>
                <a:sym typeface="Gill Sans"/>
              </a:rPr>
              <a:t> 	</a:t>
            </a:r>
            <a:r>
              <a:rPr lang="fi">
                <a:solidFill>
                  <a:schemeClr val="dk1"/>
                </a:solidFill>
                <a:latin typeface="Gill Sans"/>
                <a:ea typeface="Gill Sans"/>
                <a:cs typeface="Gill Sans"/>
                <a:sym typeface="Gill Sans"/>
              </a:rPr>
              <a:t>efterlyser mer respekt i samtalen i medierna och på sociala medier</a:t>
            </a:r>
            <a:endParaRPr b="0" i="0" sz="1400" u="none" cap="none" strike="noStrike">
              <a:solidFill>
                <a:schemeClr val="dk1"/>
              </a:solidFill>
              <a:latin typeface="Gill Sans"/>
              <a:ea typeface="Gill Sans"/>
              <a:cs typeface="Gill Sans"/>
              <a:sym typeface="Gill Sans"/>
            </a:endParaRPr>
          </a:p>
          <a:p>
            <a:pPr indent="0" lvl="0" marL="342900" marR="0" rtl="0" algn="l">
              <a:lnSpc>
                <a:spcPct val="100000"/>
              </a:lnSpc>
              <a:spcBef>
                <a:spcPts val="0"/>
              </a:spcBef>
              <a:spcAft>
                <a:spcPts val="0"/>
              </a:spcAft>
              <a:buClr>
                <a:srgbClr val="000000"/>
              </a:buClr>
              <a:buSzPts val="1400"/>
              <a:buFont typeface="Arial"/>
              <a:buNone/>
            </a:pPr>
            <a:r>
              <a:t/>
            </a:r>
            <a:endParaRPr b="0" i="0" sz="1400" u="none" cap="none" strike="noStrike">
              <a:solidFill>
                <a:schemeClr val="dk1"/>
              </a:solidFill>
              <a:latin typeface="Gill Sans"/>
              <a:ea typeface="Gill Sans"/>
              <a:cs typeface="Gill Sans"/>
              <a:sym typeface="Gill Sans"/>
            </a:endParaRPr>
          </a:p>
          <a:p>
            <a:pPr indent="0" lvl="0" marL="0" marR="0" rtl="0" algn="l">
              <a:lnSpc>
                <a:spcPct val="100000"/>
              </a:lnSpc>
              <a:spcBef>
                <a:spcPts val="0"/>
              </a:spcBef>
              <a:spcAft>
                <a:spcPts val="0"/>
              </a:spcAft>
              <a:buClr>
                <a:srgbClr val="000000"/>
              </a:buClr>
              <a:buSzPts val="1400"/>
              <a:buFont typeface="Arial"/>
              <a:buNone/>
            </a:pPr>
            <a:r>
              <a:rPr b="1" i="0" lang="fi" sz="1400" u="none" cap="none" strike="noStrike">
                <a:solidFill>
                  <a:schemeClr val="dk1"/>
                </a:solidFill>
                <a:latin typeface="Gill Sans"/>
                <a:ea typeface="Gill Sans"/>
                <a:cs typeface="Gill Sans"/>
                <a:sym typeface="Gill Sans"/>
              </a:rPr>
              <a:t>77 %</a:t>
            </a:r>
            <a:r>
              <a:rPr b="0" i="0" lang="fi" sz="1400" u="none" cap="none" strike="noStrike">
                <a:solidFill>
                  <a:schemeClr val="dk1"/>
                </a:solidFill>
                <a:latin typeface="Gill Sans"/>
                <a:ea typeface="Gill Sans"/>
                <a:cs typeface="Gill Sans"/>
                <a:sym typeface="Gill Sans"/>
              </a:rPr>
              <a:t> 	</a:t>
            </a:r>
            <a:r>
              <a:rPr lang="fi">
                <a:solidFill>
                  <a:schemeClr val="dk1"/>
                </a:solidFill>
                <a:latin typeface="Gill Sans"/>
                <a:ea typeface="Gill Sans"/>
                <a:cs typeface="Gill Sans"/>
                <a:sym typeface="Gill Sans"/>
              </a:rPr>
              <a:t>uppskattar djupa samtal</a:t>
            </a:r>
            <a:endParaRPr b="0" i="0" sz="1400" u="none" cap="none" strike="noStrike">
              <a:solidFill>
                <a:schemeClr val="dk1"/>
              </a:solidFill>
              <a:latin typeface="Gill Sans"/>
              <a:ea typeface="Gill Sans"/>
              <a:cs typeface="Gill Sans"/>
              <a:sym typeface="Gill Sans"/>
            </a:endParaRPr>
          </a:p>
          <a:p>
            <a:pPr indent="0" lvl="0" marL="342900" marR="0" rtl="0" algn="l">
              <a:lnSpc>
                <a:spcPct val="100000"/>
              </a:lnSpc>
              <a:spcBef>
                <a:spcPts val="0"/>
              </a:spcBef>
              <a:spcAft>
                <a:spcPts val="0"/>
              </a:spcAft>
              <a:buClr>
                <a:srgbClr val="000000"/>
              </a:buClr>
              <a:buSzPts val="1400"/>
              <a:buFont typeface="Arial"/>
              <a:buNone/>
            </a:pPr>
            <a:r>
              <a:t/>
            </a:r>
            <a:endParaRPr b="0" i="0" sz="1400" u="none" cap="none" strike="noStrike">
              <a:solidFill>
                <a:schemeClr val="dk1"/>
              </a:solidFill>
              <a:latin typeface="Gill Sans"/>
              <a:ea typeface="Gill Sans"/>
              <a:cs typeface="Gill Sans"/>
              <a:sym typeface="Gill Sans"/>
            </a:endParaRPr>
          </a:p>
          <a:p>
            <a:pPr indent="0" lvl="0" marL="0" marR="0" rtl="0" algn="l">
              <a:lnSpc>
                <a:spcPct val="100000"/>
              </a:lnSpc>
              <a:spcBef>
                <a:spcPts val="0"/>
              </a:spcBef>
              <a:spcAft>
                <a:spcPts val="0"/>
              </a:spcAft>
              <a:buClr>
                <a:srgbClr val="000000"/>
              </a:buClr>
              <a:buSzPts val="1400"/>
              <a:buFont typeface="Arial"/>
              <a:buNone/>
            </a:pPr>
            <a:r>
              <a:rPr b="1" i="0" lang="fi" sz="1400" u="none" cap="none" strike="noStrike">
                <a:solidFill>
                  <a:schemeClr val="dk1"/>
                </a:solidFill>
                <a:latin typeface="Gill Sans"/>
                <a:ea typeface="Gill Sans"/>
                <a:cs typeface="Gill Sans"/>
                <a:sym typeface="Gill Sans"/>
              </a:rPr>
              <a:t>61 %</a:t>
            </a:r>
            <a:r>
              <a:rPr b="0" i="0" lang="fi" sz="1400" u="none" cap="none" strike="noStrike">
                <a:solidFill>
                  <a:schemeClr val="dk1"/>
                </a:solidFill>
                <a:latin typeface="Gill Sans"/>
                <a:ea typeface="Gill Sans"/>
                <a:cs typeface="Gill Sans"/>
                <a:sym typeface="Gill Sans"/>
              </a:rPr>
              <a:t> 	</a:t>
            </a:r>
            <a:r>
              <a:rPr lang="fi">
                <a:solidFill>
                  <a:schemeClr val="dk1"/>
                </a:solidFill>
                <a:latin typeface="Gill Sans"/>
                <a:ea typeface="Gill Sans"/>
                <a:cs typeface="Gill Sans"/>
                <a:sym typeface="Gill Sans"/>
              </a:rPr>
              <a:t>efterlyser fler möjligheter att föra lugna samtal</a:t>
            </a:r>
            <a:endParaRPr b="0" i="0" sz="1400" u="none" cap="none" strike="noStrike">
              <a:solidFill>
                <a:schemeClr val="dk1"/>
              </a:solidFill>
              <a:latin typeface="Gill Sans"/>
              <a:ea typeface="Gill Sans"/>
              <a:cs typeface="Gill Sans"/>
              <a:sym typeface="Gill Sans"/>
            </a:endParaRPr>
          </a:p>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chemeClr val="dk1"/>
              </a:solidFill>
              <a:latin typeface="Gill Sans"/>
              <a:ea typeface="Gill Sans"/>
              <a:cs typeface="Gill Sans"/>
              <a:sym typeface="Gill Sans"/>
            </a:endParaRPr>
          </a:p>
          <a:p>
            <a:pPr indent="0" lvl="0" marL="0" marR="0" rtl="0" algn="l">
              <a:lnSpc>
                <a:spcPct val="100000"/>
              </a:lnSpc>
              <a:spcBef>
                <a:spcPts val="0"/>
              </a:spcBef>
              <a:spcAft>
                <a:spcPts val="0"/>
              </a:spcAft>
              <a:buClr>
                <a:srgbClr val="000000"/>
              </a:buClr>
              <a:buSzPts val="1000"/>
              <a:buFont typeface="Arial"/>
              <a:buNone/>
            </a:pPr>
            <a:br>
              <a:rPr b="0" i="0" lang="fi" sz="1000" u="none" cap="none" strike="noStrike">
                <a:solidFill>
                  <a:srgbClr val="000000"/>
                </a:solidFill>
                <a:latin typeface="Calibri"/>
                <a:ea typeface="Calibri"/>
                <a:cs typeface="Calibri"/>
                <a:sym typeface="Calibri"/>
              </a:rPr>
            </a:br>
            <a:r>
              <a:rPr b="0" i="0" lang="fi" sz="1000" u="none" cap="none" strike="noStrike">
                <a:solidFill>
                  <a:srgbClr val="000000"/>
                </a:solidFill>
                <a:latin typeface="Calibri"/>
                <a:ea typeface="Calibri"/>
                <a:cs typeface="Calibri"/>
                <a:sym typeface="Calibri"/>
              </a:rPr>
              <a:t>Bra sagt - Hyvin sanottu / Yle </a:t>
            </a:r>
            <a:r>
              <a:rPr lang="fi" sz="1000">
                <a:latin typeface="Calibri"/>
                <a:ea typeface="Calibri"/>
                <a:cs typeface="Calibri"/>
                <a:sym typeface="Calibri"/>
              </a:rPr>
              <a:t>och</a:t>
            </a:r>
            <a:r>
              <a:rPr b="0" i="0" lang="fi" sz="1000" u="none" cap="none" strike="noStrike">
                <a:solidFill>
                  <a:srgbClr val="000000"/>
                </a:solidFill>
                <a:latin typeface="Calibri"/>
                <a:ea typeface="Calibri"/>
                <a:cs typeface="Calibri"/>
                <a:sym typeface="Calibri"/>
              </a:rPr>
              <a:t> </a:t>
            </a:r>
            <a:r>
              <a:rPr lang="fi" sz="1000">
                <a:latin typeface="Calibri"/>
                <a:ea typeface="Calibri"/>
                <a:cs typeface="Calibri"/>
                <a:sym typeface="Calibri"/>
              </a:rPr>
              <a:t>stiftelsen Dialogpaus</a:t>
            </a:r>
            <a:r>
              <a:rPr b="0" i="0" lang="fi" sz="1000" u="none" cap="none" strike="noStrike">
                <a:solidFill>
                  <a:srgbClr val="000000"/>
                </a:solidFill>
                <a:latin typeface="Calibri"/>
                <a:ea typeface="Calibri"/>
                <a:cs typeface="Calibri"/>
                <a:sym typeface="Calibri"/>
              </a:rPr>
              <a:t> 2025</a:t>
            </a:r>
            <a:endParaRPr b="0" i="0" sz="1000" u="none" cap="none" strike="noStrike">
              <a:solidFill>
                <a:srgbClr val="000000"/>
              </a:solidFill>
              <a:latin typeface="Calibri"/>
              <a:ea typeface="Calibri"/>
              <a:cs typeface="Calibri"/>
              <a:sym typeface="Calibri"/>
            </a:endParaRPr>
          </a:p>
          <a:p>
            <a:pPr indent="0" lvl="0" marL="0" marR="0" rtl="0" algn="l">
              <a:lnSpc>
                <a:spcPct val="100000"/>
              </a:lnSpc>
              <a:spcBef>
                <a:spcPts val="0"/>
              </a:spcBef>
              <a:spcAft>
                <a:spcPts val="0"/>
              </a:spcAft>
              <a:buClr>
                <a:srgbClr val="000000"/>
              </a:buClr>
              <a:buSzPts val="1000"/>
              <a:buFont typeface="Arial"/>
              <a:buNone/>
            </a:pPr>
            <a:r>
              <a:rPr b="0" i="0" lang="fi" sz="1000" u="none" cap="none" strike="noStrike">
                <a:solidFill>
                  <a:srgbClr val="000000"/>
                </a:solidFill>
                <a:latin typeface="Calibri"/>
                <a:ea typeface="Calibri"/>
                <a:cs typeface="Calibri"/>
                <a:sym typeface="Calibri"/>
              </a:rPr>
              <a:t>https://yle.fi/aihe/a/20-10009062</a:t>
            </a:r>
            <a:endParaRPr b="0" i="0" sz="1000" u="none" cap="none" strike="noStrike">
              <a:solidFill>
                <a:srgbClr val="000000"/>
              </a:solidFill>
              <a:latin typeface="Calibri"/>
              <a:ea typeface="Calibri"/>
              <a:cs typeface="Calibri"/>
              <a:sym typeface="Calibri"/>
            </a:endParaRPr>
          </a:p>
          <a:p>
            <a:pPr indent="0" lvl="0" marL="0" marR="0" rtl="0" algn="l">
              <a:lnSpc>
                <a:spcPct val="100000"/>
              </a:lnSpc>
              <a:spcBef>
                <a:spcPts val="0"/>
              </a:spcBef>
              <a:spcAft>
                <a:spcPts val="0"/>
              </a:spcAft>
              <a:buClr>
                <a:srgbClr val="000000"/>
              </a:buClr>
              <a:buSzPts val="1000"/>
              <a:buFont typeface="Arial"/>
              <a:buNone/>
            </a:pPr>
            <a:r>
              <a:t/>
            </a:r>
            <a:endParaRPr b="0" i="0" sz="1000" u="none" cap="none" strike="noStrike">
              <a:solidFill>
                <a:srgbClr val="000000"/>
              </a:solidFill>
              <a:latin typeface="Calibri"/>
              <a:ea typeface="Calibri"/>
              <a:cs typeface="Calibri"/>
              <a:sym typeface="Calibri"/>
            </a:endParaRPr>
          </a:p>
        </p:txBody>
      </p:sp>
      <p:pic>
        <p:nvPicPr>
          <p:cNvPr id="102" name="Google Shape;102;g3d8d9768a0d_0_0" title="dialogpaus-metod_svart_gul_rgb_72dpi (1).jpg"/>
          <p:cNvPicPr preferRelativeResize="0"/>
          <p:nvPr/>
        </p:nvPicPr>
        <p:blipFill>
          <a:blip r:embed="rId3">
            <a:alphaModFix/>
          </a:blip>
          <a:stretch>
            <a:fillRect/>
          </a:stretch>
        </p:blipFill>
        <p:spPr>
          <a:xfrm>
            <a:off x="1601600" y="4676825"/>
            <a:ext cx="1254600" cy="209100"/>
          </a:xfrm>
          <a:prstGeom prst="rect">
            <a:avLst/>
          </a:prstGeom>
          <a:noFill/>
          <a:ln>
            <a:noFill/>
          </a:ln>
        </p:spPr>
      </p:pic>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7" name="Shape 107"/>
        <p:cNvGrpSpPr/>
        <p:nvPr/>
      </p:nvGrpSpPr>
      <p:grpSpPr>
        <a:xfrm>
          <a:off x="0" y="0"/>
          <a:ext cx="0" cy="0"/>
          <a:chOff x="0" y="0"/>
          <a:chExt cx="0" cy="0"/>
        </a:xfrm>
      </p:grpSpPr>
      <p:sp>
        <p:nvSpPr>
          <p:cNvPr id="108" name="Google Shape;108;g3d8d9768a0d_0_6"/>
          <p:cNvSpPr txBox="1"/>
          <p:nvPr/>
        </p:nvSpPr>
        <p:spPr>
          <a:xfrm>
            <a:off x="381262" y="169806"/>
            <a:ext cx="3675000" cy="4803900"/>
          </a:xfrm>
          <a:prstGeom prst="rect">
            <a:avLst/>
          </a:prstGeom>
          <a:noFill/>
          <a:ln>
            <a:noFill/>
          </a:ln>
        </p:spPr>
        <p:txBody>
          <a:bodyPr anchorCtr="0" anchor="t" bIns="69375" lIns="69375" spcFirstLastPara="1" rIns="69375" wrap="square" tIns="69375">
            <a:spAutoFit/>
          </a:bodyPr>
          <a:lstStyle/>
          <a:p>
            <a:pPr indent="0" lvl="0" marL="0" marR="0" rtl="0" algn="l">
              <a:lnSpc>
                <a:spcPct val="100000"/>
              </a:lnSpc>
              <a:spcBef>
                <a:spcPts val="0"/>
              </a:spcBef>
              <a:spcAft>
                <a:spcPts val="0"/>
              </a:spcAft>
              <a:buClr>
                <a:schemeClr val="dk1"/>
              </a:buClr>
              <a:buSzPts val="800"/>
              <a:buFont typeface="Arial"/>
              <a:buNone/>
            </a:pPr>
            <a:r>
              <a:rPr b="1" i="0" lang="fi" sz="1700" u="none" cap="none" strike="noStrike">
                <a:solidFill>
                  <a:schemeClr val="dk1"/>
                </a:solidFill>
                <a:latin typeface="Gill Sans"/>
                <a:ea typeface="Gill Sans"/>
                <a:cs typeface="Gill Sans"/>
                <a:sym typeface="Gill Sans"/>
              </a:rPr>
              <a:t>OECD </a:t>
            </a:r>
            <a:r>
              <a:rPr b="1" lang="fi" sz="1700">
                <a:solidFill>
                  <a:schemeClr val="dk1"/>
                </a:solidFill>
                <a:latin typeface="Gill Sans"/>
                <a:ea typeface="Gill Sans"/>
                <a:cs typeface="Gill Sans"/>
                <a:sym typeface="Gill Sans"/>
              </a:rPr>
              <a:t>FÖRTROENDEBEDÖMNING</a:t>
            </a:r>
            <a:br>
              <a:rPr b="1" i="0" lang="fi" sz="1700" u="none" cap="none" strike="noStrike">
                <a:solidFill>
                  <a:schemeClr val="dk1"/>
                </a:solidFill>
                <a:latin typeface="Gill Sans"/>
                <a:ea typeface="Gill Sans"/>
                <a:cs typeface="Gill Sans"/>
                <a:sym typeface="Gill Sans"/>
              </a:rPr>
            </a:br>
            <a:r>
              <a:rPr b="0" i="0" lang="fi" sz="1700" u="none" cap="none" strike="noStrike">
                <a:solidFill>
                  <a:schemeClr val="dk1"/>
                </a:solidFill>
                <a:latin typeface="Gill Sans"/>
                <a:ea typeface="Gill Sans"/>
                <a:cs typeface="Gill Sans"/>
                <a:sym typeface="Gill Sans"/>
              </a:rPr>
              <a:t>(2021)</a:t>
            </a:r>
            <a:endParaRPr b="0" i="0" sz="1700" u="none" cap="none" strike="noStrike">
              <a:solidFill>
                <a:schemeClr val="dk1"/>
              </a:solidFill>
              <a:latin typeface="Gill Sans"/>
              <a:ea typeface="Gill Sans"/>
              <a:cs typeface="Gill Sans"/>
              <a:sym typeface="Gill Sans"/>
            </a:endParaRPr>
          </a:p>
          <a:p>
            <a:pPr indent="0" lvl="0" marL="0" marR="0" rtl="0" algn="l">
              <a:lnSpc>
                <a:spcPct val="100000"/>
              </a:lnSpc>
              <a:spcBef>
                <a:spcPts val="0"/>
              </a:spcBef>
              <a:spcAft>
                <a:spcPts val="0"/>
              </a:spcAft>
              <a:buClr>
                <a:schemeClr val="dk1"/>
              </a:buClr>
              <a:buSzPts val="800"/>
              <a:buFont typeface="Arial"/>
              <a:buNone/>
            </a:pPr>
            <a:r>
              <a:t/>
            </a:r>
            <a:endParaRPr b="0" i="0" sz="1200" u="none" cap="none" strike="noStrike">
              <a:solidFill>
                <a:schemeClr val="dk1"/>
              </a:solidFill>
              <a:latin typeface="Gill Sans"/>
              <a:ea typeface="Gill Sans"/>
              <a:cs typeface="Gill Sans"/>
              <a:sym typeface="Gill Sans"/>
            </a:endParaRPr>
          </a:p>
          <a:p>
            <a:pPr indent="-317500" lvl="0" marL="457200" marR="0" rtl="0" algn="l">
              <a:lnSpc>
                <a:spcPct val="100000"/>
              </a:lnSpc>
              <a:spcBef>
                <a:spcPts val="0"/>
              </a:spcBef>
              <a:spcAft>
                <a:spcPts val="0"/>
              </a:spcAft>
              <a:buClr>
                <a:schemeClr val="dk1"/>
              </a:buClr>
              <a:buSzPts val="1400"/>
              <a:buFont typeface="Gill Sans"/>
              <a:buChar char="●"/>
            </a:pPr>
            <a:r>
              <a:rPr lang="fi">
                <a:solidFill>
                  <a:schemeClr val="dk1"/>
                </a:solidFill>
                <a:latin typeface="Gill Sans"/>
                <a:ea typeface="Gill Sans"/>
                <a:cs typeface="Gill Sans"/>
                <a:sym typeface="Gill Sans"/>
              </a:rPr>
              <a:t>Det finns betydande regionala </a:t>
            </a:r>
            <a:r>
              <a:rPr b="1" lang="fi">
                <a:solidFill>
                  <a:schemeClr val="dk1"/>
                </a:solidFill>
                <a:latin typeface="Gill Sans"/>
                <a:ea typeface="Gill Sans"/>
                <a:cs typeface="Gill Sans"/>
                <a:sym typeface="Gill Sans"/>
              </a:rPr>
              <a:t>skillnader </a:t>
            </a:r>
            <a:r>
              <a:rPr lang="fi">
                <a:solidFill>
                  <a:schemeClr val="dk1"/>
                </a:solidFill>
                <a:latin typeface="Gill Sans"/>
                <a:ea typeface="Gill Sans"/>
                <a:cs typeface="Gill Sans"/>
                <a:sym typeface="Gill Sans"/>
              </a:rPr>
              <a:t>och skillnader mellan olika befolkningsgrupper när det gäller </a:t>
            </a:r>
            <a:r>
              <a:rPr b="1" lang="fi">
                <a:solidFill>
                  <a:schemeClr val="dk1"/>
                </a:solidFill>
                <a:latin typeface="Gill Sans"/>
                <a:ea typeface="Gill Sans"/>
                <a:cs typeface="Gill Sans"/>
                <a:sym typeface="Gill Sans"/>
              </a:rPr>
              <a:t>förtroende</a:t>
            </a:r>
            <a:r>
              <a:rPr lang="fi">
                <a:solidFill>
                  <a:schemeClr val="dk1"/>
                </a:solidFill>
                <a:latin typeface="Gill Sans"/>
                <a:ea typeface="Gill Sans"/>
                <a:cs typeface="Gill Sans"/>
                <a:sym typeface="Gill Sans"/>
              </a:rPr>
              <a:t>.</a:t>
            </a:r>
            <a:endParaRPr>
              <a:solidFill>
                <a:schemeClr val="dk1"/>
              </a:solidFill>
              <a:latin typeface="Gill Sans"/>
              <a:ea typeface="Gill Sans"/>
              <a:cs typeface="Gill Sans"/>
              <a:sym typeface="Gill Sans"/>
            </a:endParaRPr>
          </a:p>
          <a:p>
            <a:pPr indent="-317500" lvl="1" marL="914400" marR="0" rtl="0" algn="l">
              <a:lnSpc>
                <a:spcPct val="100000"/>
              </a:lnSpc>
              <a:spcBef>
                <a:spcPts val="0"/>
              </a:spcBef>
              <a:spcAft>
                <a:spcPts val="0"/>
              </a:spcAft>
              <a:buClr>
                <a:schemeClr val="dk1"/>
              </a:buClr>
              <a:buSzPts val="1400"/>
              <a:buFont typeface="Gill Sans"/>
              <a:buChar char="○"/>
            </a:pPr>
            <a:r>
              <a:rPr lang="fi">
                <a:solidFill>
                  <a:schemeClr val="dk1"/>
                </a:solidFill>
                <a:latin typeface="Gill Sans"/>
                <a:ea typeface="Gill Sans"/>
                <a:cs typeface="Gill Sans"/>
                <a:sym typeface="Gill Sans"/>
              </a:rPr>
              <a:t>Vad kan det leda till?</a:t>
            </a:r>
            <a:br>
              <a:rPr b="0" i="0" lang="fi" sz="1400" u="none" cap="none" strike="noStrike">
                <a:solidFill>
                  <a:schemeClr val="dk1"/>
                </a:solidFill>
                <a:latin typeface="Gill Sans"/>
                <a:ea typeface="Gill Sans"/>
                <a:cs typeface="Gill Sans"/>
                <a:sym typeface="Gill Sans"/>
              </a:rPr>
            </a:br>
            <a:endParaRPr b="0" i="0" sz="1400" u="none" cap="none" strike="noStrike">
              <a:solidFill>
                <a:schemeClr val="dk1"/>
              </a:solidFill>
              <a:latin typeface="Gill Sans"/>
              <a:ea typeface="Gill Sans"/>
              <a:cs typeface="Gill Sans"/>
              <a:sym typeface="Gill Sans"/>
            </a:endParaRPr>
          </a:p>
          <a:p>
            <a:pPr indent="-317500" lvl="0" marL="457200" marR="0" rtl="0" algn="l">
              <a:lnSpc>
                <a:spcPct val="100000"/>
              </a:lnSpc>
              <a:spcBef>
                <a:spcPts val="0"/>
              </a:spcBef>
              <a:spcAft>
                <a:spcPts val="0"/>
              </a:spcAft>
              <a:buClr>
                <a:schemeClr val="dk1"/>
              </a:buClr>
              <a:buSzPts val="1400"/>
              <a:buFont typeface="Gill Sans"/>
              <a:buChar char="●"/>
            </a:pPr>
            <a:r>
              <a:rPr b="1" lang="fi">
                <a:solidFill>
                  <a:schemeClr val="dk1"/>
                </a:solidFill>
                <a:latin typeface="Gill Sans"/>
                <a:ea typeface="Gill Sans"/>
                <a:cs typeface="Gill Sans"/>
                <a:sym typeface="Gill Sans"/>
              </a:rPr>
              <a:t>Men ju högre förtroende, </a:t>
            </a:r>
            <a:r>
              <a:rPr lang="fi">
                <a:solidFill>
                  <a:schemeClr val="dk1"/>
                </a:solidFill>
                <a:latin typeface="Gill Sans"/>
                <a:ea typeface="Gill Sans"/>
                <a:cs typeface="Gill Sans"/>
                <a:sym typeface="Gill Sans"/>
              </a:rPr>
              <a:t>desto starkare tro på de egna möjligheterna att påverka – eller hur?</a:t>
            </a:r>
            <a:r>
              <a:rPr b="1" lang="fi">
                <a:solidFill>
                  <a:schemeClr val="dk1"/>
                </a:solidFill>
                <a:latin typeface="Gill Sans"/>
                <a:ea typeface="Gill Sans"/>
                <a:cs typeface="Gill Sans"/>
                <a:sym typeface="Gill Sans"/>
              </a:rPr>
              <a:t> Nej.</a:t>
            </a:r>
            <a:endParaRPr b="1" i="0" sz="1400" u="none" cap="none" strike="noStrike">
              <a:solidFill>
                <a:schemeClr val="dk1"/>
              </a:solidFill>
              <a:latin typeface="Gill Sans"/>
              <a:ea typeface="Gill Sans"/>
              <a:cs typeface="Gill Sans"/>
              <a:sym typeface="Gill Sans"/>
            </a:endParaRPr>
          </a:p>
          <a:p>
            <a:pPr indent="0" lvl="0" marL="914400" marR="0" rtl="0" algn="l">
              <a:lnSpc>
                <a:spcPct val="100000"/>
              </a:lnSpc>
              <a:spcBef>
                <a:spcPts val="0"/>
              </a:spcBef>
              <a:spcAft>
                <a:spcPts val="0"/>
              </a:spcAft>
              <a:buClr>
                <a:srgbClr val="000000"/>
              </a:buClr>
              <a:buSzPts val="1400"/>
              <a:buFont typeface="Arial"/>
              <a:buNone/>
            </a:pPr>
            <a:r>
              <a:t/>
            </a:r>
            <a:endParaRPr b="0" i="0" sz="1400" u="none" cap="none" strike="noStrike">
              <a:solidFill>
                <a:schemeClr val="dk1"/>
              </a:solidFill>
              <a:latin typeface="Gill Sans"/>
              <a:ea typeface="Gill Sans"/>
              <a:cs typeface="Gill Sans"/>
              <a:sym typeface="Gill Sans"/>
            </a:endParaRPr>
          </a:p>
          <a:p>
            <a:pPr indent="-317500" lvl="0" marL="457200" marR="0" rtl="0" algn="l">
              <a:lnSpc>
                <a:spcPct val="100000"/>
              </a:lnSpc>
              <a:spcBef>
                <a:spcPts val="0"/>
              </a:spcBef>
              <a:spcAft>
                <a:spcPts val="0"/>
              </a:spcAft>
              <a:buClr>
                <a:schemeClr val="dk1"/>
              </a:buClr>
              <a:buSzPts val="1400"/>
              <a:buFont typeface="Gill Sans"/>
              <a:buChar char="●"/>
            </a:pPr>
            <a:r>
              <a:rPr lang="fi">
                <a:solidFill>
                  <a:schemeClr val="dk1"/>
                </a:solidFill>
                <a:latin typeface="Gill Sans"/>
                <a:ea typeface="Gill Sans"/>
                <a:cs typeface="Gill Sans"/>
                <a:sym typeface="Gill Sans"/>
              </a:rPr>
              <a:t>OECD betonar att man i Finland bör motverka risken för att vissa befolkningsgrupper hamnar utanför genom att </a:t>
            </a:r>
            <a:r>
              <a:rPr b="1" lang="fi">
                <a:solidFill>
                  <a:schemeClr val="dk1"/>
                </a:solidFill>
                <a:latin typeface="Gill Sans"/>
                <a:ea typeface="Gill Sans"/>
                <a:cs typeface="Gill Sans"/>
                <a:sym typeface="Gill Sans"/>
              </a:rPr>
              <a:t>främja en bredare social dialog</a:t>
            </a:r>
            <a:r>
              <a:rPr lang="fi">
                <a:solidFill>
                  <a:schemeClr val="dk1"/>
                </a:solidFill>
                <a:latin typeface="Gill Sans"/>
                <a:ea typeface="Gill Sans"/>
                <a:cs typeface="Gill Sans"/>
                <a:sym typeface="Gill Sans"/>
              </a:rPr>
              <a:t>.</a:t>
            </a:r>
            <a:endParaRPr b="0" i="0" sz="1400" u="none" cap="none" strike="noStrike">
              <a:solidFill>
                <a:schemeClr val="dk1"/>
              </a:solidFill>
              <a:latin typeface="Gill Sans"/>
              <a:ea typeface="Gill Sans"/>
              <a:cs typeface="Gill Sans"/>
              <a:sym typeface="Gill Sans"/>
            </a:endParaRPr>
          </a:p>
          <a:p>
            <a:pPr indent="0" lvl="0" marL="342900" marR="0" rtl="0" algn="l">
              <a:lnSpc>
                <a:spcPct val="100000"/>
              </a:lnSpc>
              <a:spcBef>
                <a:spcPts val="0"/>
              </a:spcBef>
              <a:spcAft>
                <a:spcPts val="0"/>
              </a:spcAft>
              <a:buClr>
                <a:srgbClr val="000000"/>
              </a:buClr>
              <a:buSzPts val="1400"/>
              <a:buFont typeface="Arial"/>
              <a:buNone/>
            </a:pPr>
            <a:r>
              <a:t/>
            </a:r>
            <a:endParaRPr b="0" i="0" sz="1400" u="none" cap="none" strike="noStrike">
              <a:solidFill>
                <a:schemeClr val="dk1"/>
              </a:solidFill>
              <a:latin typeface="Gill Sans"/>
              <a:ea typeface="Gill Sans"/>
              <a:cs typeface="Gill Sans"/>
              <a:sym typeface="Gill Sans"/>
            </a:endParaRPr>
          </a:p>
          <a:p>
            <a:pPr indent="0" lvl="0" marL="0" marR="0" rtl="0" algn="l">
              <a:lnSpc>
                <a:spcPct val="100000"/>
              </a:lnSpc>
              <a:spcBef>
                <a:spcPts val="0"/>
              </a:spcBef>
              <a:spcAft>
                <a:spcPts val="0"/>
              </a:spcAft>
              <a:buClr>
                <a:srgbClr val="000000"/>
              </a:buClr>
              <a:buSzPts val="1400"/>
              <a:buFont typeface="Arial"/>
              <a:buNone/>
            </a:pPr>
            <a:r>
              <a:rPr lang="fi" sz="1000">
                <a:latin typeface="Calibri"/>
                <a:ea typeface="Calibri"/>
                <a:cs typeface="Calibri"/>
                <a:sym typeface="Calibri"/>
              </a:rPr>
              <a:t>https://valtioneuvosto.fi/en/-/10623/oecd-trust-survey-provides-recommendations-for-finland-on-action-to-reinforce-people-s-trust-in-government-and-public-institutions?languageId=sv_SE</a:t>
            </a:r>
            <a:endParaRPr b="0" i="0" sz="1000" u="none" cap="none" strike="noStrike">
              <a:solidFill>
                <a:srgbClr val="000000"/>
              </a:solidFill>
              <a:latin typeface="Calibri"/>
              <a:ea typeface="Calibri"/>
              <a:cs typeface="Calibri"/>
              <a:sym typeface="Calibri"/>
            </a:endParaRPr>
          </a:p>
        </p:txBody>
      </p:sp>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12" name="Shape 112"/>
        <p:cNvGrpSpPr/>
        <p:nvPr/>
      </p:nvGrpSpPr>
      <p:grpSpPr>
        <a:xfrm>
          <a:off x="0" y="0"/>
          <a:ext cx="0" cy="0"/>
          <a:chOff x="0" y="0"/>
          <a:chExt cx="0" cy="0"/>
        </a:xfrm>
      </p:grpSpPr>
      <p:sp>
        <p:nvSpPr>
          <p:cNvPr id="113" name="Google Shape;113;p4"/>
          <p:cNvSpPr txBox="1"/>
          <p:nvPr/>
        </p:nvSpPr>
        <p:spPr>
          <a:xfrm>
            <a:off x="629169" y="1314454"/>
            <a:ext cx="7885800" cy="3263400"/>
          </a:xfrm>
          <a:prstGeom prst="rect">
            <a:avLst/>
          </a:prstGeom>
          <a:noFill/>
          <a:ln>
            <a:noFill/>
          </a:ln>
        </p:spPr>
        <p:txBody>
          <a:bodyPr anchorCtr="0" anchor="ctr" bIns="34275" lIns="68575" spcFirstLastPara="1" rIns="68575" wrap="square" tIns="34275">
            <a:noAutofit/>
          </a:bodyPr>
          <a:lstStyle/>
          <a:p>
            <a:pPr indent="0" lvl="0" marL="0" marR="0" rtl="0" algn="ctr">
              <a:lnSpc>
                <a:spcPct val="130000"/>
              </a:lnSpc>
              <a:spcBef>
                <a:spcPts val="0"/>
              </a:spcBef>
              <a:spcAft>
                <a:spcPts val="0"/>
              </a:spcAft>
              <a:buClr>
                <a:srgbClr val="000000"/>
              </a:buClr>
              <a:buSzPts val="1800"/>
              <a:buFont typeface="Arial"/>
              <a:buNone/>
            </a:pPr>
            <a:r>
              <a:rPr b="1" lang="fi" sz="1800">
                <a:solidFill>
                  <a:schemeClr val="dk1"/>
                </a:solidFill>
                <a:latin typeface="Gill Sans"/>
                <a:ea typeface="Gill Sans"/>
                <a:cs typeface="Gill Sans"/>
                <a:sym typeface="Gill Sans"/>
              </a:rPr>
              <a:t>Dialog </a:t>
            </a:r>
            <a:r>
              <a:rPr lang="fi" sz="1800">
                <a:solidFill>
                  <a:schemeClr val="dk1"/>
                </a:solidFill>
                <a:latin typeface="Gill Sans"/>
                <a:ea typeface="Gill Sans"/>
                <a:cs typeface="Gill Sans"/>
                <a:sym typeface="Gill Sans"/>
              </a:rPr>
              <a:t>är ett konstruktivt och jämlikt sätt att samtala, där målet är att förstå varandra, men inte att nå enighet. Som bäst kan dialog leda till oväntade insikter och nya tankar.</a:t>
            </a:r>
            <a:endParaRPr b="0" i="0" sz="1800" u="none" cap="none" strike="noStrike">
              <a:solidFill>
                <a:schemeClr val="dk1"/>
              </a:solidFill>
              <a:latin typeface="Gill Sans"/>
              <a:ea typeface="Gill Sans"/>
              <a:cs typeface="Gill Sans"/>
              <a:sym typeface="Gill Sans"/>
            </a:endParaRPr>
          </a:p>
          <a:p>
            <a:pPr indent="0" lvl="0" marL="0" marR="0" rtl="0" algn="ctr">
              <a:lnSpc>
                <a:spcPct val="130000"/>
              </a:lnSpc>
              <a:spcBef>
                <a:spcPts val="0"/>
              </a:spcBef>
              <a:spcAft>
                <a:spcPts val="0"/>
              </a:spcAft>
              <a:buClr>
                <a:srgbClr val="000000"/>
              </a:buClr>
              <a:buSzPts val="1800"/>
              <a:buFont typeface="Arial"/>
              <a:buNone/>
            </a:pPr>
            <a:r>
              <a:t/>
            </a:r>
            <a:endParaRPr b="0" i="0" sz="1800" u="none" cap="none" strike="noStrike">
              <a:solidFill>
                <a:schemeClr val="dk1"/>
              </a:solidFill>
              <a:latin typeface="Gill Sans"/>
              <a:ea typeface="Gill Sans"/>
              <a:cs typeface="Gill Sans"/>
              <a:sym typeface="Gill Sans"/>
            </a:endParaRPr>
          </a:p>
          <a:p>
            <a:pPr indent="0" lvl="0" marL="0" marR="0" rtl="0" algn="ctr">
              <a:lnSpc>
                <a:spcPct val="130000"/>
              </a:lnSpc>
              <a:spcBef>
                <a:spcPts val="0"/>
              </a:spcBef>
              <a:spcAft>
                <a:spcPts val="0"/>
              </a:spcAft>
              <a:buClr>
                <a:srgbClr val="000000"/>
              </a:buClr>
              <a:buSzPts val="1800"/>
              <a:buFont typeface="Arial"/>
              <a:buNone/>
            </a:pPr>
            <a:r>
              <a:t/>
            </a:r>
            <a:endParaRPr b="0" i="0" sz="1800" u="none" cap="none" strike="noStrike">
              <a:solidFill>
                <a:schemeClr val="dk1"/>
              </a:solidFill>
              <a:latin typeface="Gill Sans"/>
              <a:ea typeface="Gill Sans"/>
              <a:cs typeface="Gill Sans"/>
              <a:sym typeface="Gill Sans"/>
            </a:endParaRPr>
          </a:p>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Gill Sans"/>
              <a:ea typeface="Gill Sans"/>
              <a:cs typeface="Gill Sans"/>
              <a:sym typeface="Gill Sans"/>
            </a:endParaRPr>
          </a:p>
        </p:txBody>
      </p:sp>
      <p:pic>
        <p:nvPicPr>
          <p:cNvPr id="114" name="Google Shape;114;p4" title="dialogpaus-metod_svart_gul_rgb_72dpi (1).jpg"/>
          <p:cNvPicPr preferRelativeResize="0"/>
          <p:nvPr/>
        </p:nvPicPr>
        <p:blipFill>
          <a:blip r:embed="rId3">
            <a:alphaModFix/>
          </a:blip>
          <a:stretch>
            <a:fillRect/>
          </a:stretch>
        </p:blipFill>
        <p:spPr>
          <a:xfrm>
            <a:off x="3307250" y="4577850"/>
            <a:ext cx="2140599" cy="356775"/>
          </a:xfrm>
          <a:prstGeom prst="rect">
            <a:avLst/>
          </a:prstGeom>
          <a:noFill/>
          <a:ln>
            <a:noFill/>
          </a:ln>
        </p:spPr>
      </p:pic>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18" name="Shape 118"/>
        <p:cNvGrpSpPr/>
        <p:nvPr/>
      </p:nvGrpSpPr>
      <p:grpSpPr>
        <a:xfrm>
          <a:off x="0" y="0"/>
          <a:ext cx="0" cy="0"/>
          <a:chOff x="0" y="0"/>
          <a:chExt cx="0" cy="0"/>
        </a:xfrm>
      </p:grpSpPr>
      <p:sp>
        <p:nvSpPr>
          <p:cNvPr id="119" name="Google Shape;119;p5"/>
          <p:cNvSpPr/>
          <p:nvPr/>
        </p:nvSpPr>
        <p:spPr>
          <a:xfrm>
            <a:off x="0" y="0"/>
            <a:ext cx="4572000" cy="5143500"/>
          </a:xfrm>
          <a:prstGeom prst="rect">
            <a:avLst/>
          </a:prstGeom>
          <a:solidFill>
            <a:srgbClr val="FFE006"/>
          </a:solidFill>
          <a:ln cap="flat" cmpd="sng" w="9525">
            <a:solidFill>
              <a:srgbClr val="FFE006"/>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20" name="Google Shape;120;p5"/>
          <p:cNvSpPr txBox="1"/>
          <p:nvPr/>
        </p:nvSpPr>
        <p:spPr>
          <a:xfrm>
            <a:off x="518237" y="534310"/>
            <a:ext cx="5311800" cy="427200"/>
          </a:xfrm>
          <a:prstGeom prst="rect">
            <a:avLst/>
          </a:prstGeom>
          <a:noFill/>
          <a:ln>
            <a:noFill/>
          </a:ln>
        </p:spPr>
        <p:txBody>
          <a:bodyPr anchorCtr="0" anchor="t" bIns="51500" lIns="51500" spcFirstLastPara="1" rIns="51500" wrap="square" tIns="51500">
            <a:spAutoFit/>
          </a:bodyPr>
          <a:lstStyle/>
          <a:p>
            <a:pPr indent="0" lvl="0" marL="0" marR="0" rtl="0" algn="l">
              <a:lnSpc>
                <a:spcPct val="100000"/>
              </a:lnSpc>
              <a:spcBef>
                <a:spcPts val="0"/>
              </a:spcBef>
              <a:spcAft>
                <a:spcPts val="0"/>
              </a:spcAft>
              <a:buClr>
                <a:srgbClr val="000000"/>
              </a:buClr>
              <a:buSzPts val="2100"/>
              <a:buFont typeface="Arial"/>
              <a:buNone/>
            </a:pPr>
            <a:r>
              <a:rPr b="1" lang="fi" sz="2100">
                <a:latin typeface="Gill Sans"/>
                <a:ea typeface="Gill Sans"/>
                <a:cs typeface="Gill Sans"/>
                <a:sym typeface="Gill Sans"/>
              </a:rPr>
              <a:t>DIALOGPAUS-METODEN</a:t>
            </a:r>
            <a:endParaRPr b="1" i="0" sz="2100" u="none" cap="none" strike="noStrike">
              <a:solidFill>
                <a:srgbClr val="000000"/>
              </a:solidFill>
              <a:latin typeface="Gill Sans"/>
              <a:ea typeface="Gill Sans"/>
              <a:cs typeface="Gill Sans"/>
              <a:sym typeface="Gill Sans"/>
            </a:endParaRPr>
          </a:p>
        </p:txBody>
      </p:sp>
      <p:sp>
        <p:nvSpPr>
          <p:cNvPr id="121" name="Google Shape;121;p5"/>
          <p:cNvSpPr txBox="1"/>
          <p:nvPr/>
        </p:nvSpPr>
        <p:spPr>
          <a:xfrm>
            <a:off x="537275" y="917125"/>
            <a:ext cx="3918900" cy="2535900"/>
          </a:xfrm>
          <a:prstGeom prst="rect">
            <a:avLst/>
          </a:prstGeom>
          <a:noFill/>
          <a:ln>
            <a:noFill/>
          </a:ln>
        </p:spPr>
        <p:txBody>
          <a:bodyPr anchorCtr="0" anchor="t" bIns="51500" lIns="51500" spcFirstLastPara="1" rIns="51500" wrap="square" tIns="51500">
            <a:spAutoFit/>
          </a:bodyPr>
          <a:lstStyle/>
          <a:p>
            <a:pPr indent="0" lvl="0" marL="0" marR="0" rtl="0" algn="l">
              <a:lnSpc>
                <a:spcPct val="115000"/>
              </a:lnSpc>
              <a:spcBef>
                <a:spcPts val="0"/>
              </a:spcBef>
              <a:spcAft>
                <a:spcPts val="0"/>
              </a:spcAft>
              <a:buClr>
                <a:srgbClr val="000000"/>
              </a:buClr>
              <a:buSzPts val="400"/>
              <a:buFont typeface="Arial"/>
              <a:buNone/>
            </a:pPr>
            <a:r>
              <a:t/>
            </a:r>
            <a:endParaRPr b="1" i="0" sz="400" u="none" cap="none" strike="noStrike">
              <a:solidFill>
                <a:schemeClr val="dk1"/>
              </a:solidFill>
              <a:latin typeface="Gill Sans"/>
              <a:ea typeface="Gill Sans"/>
              <a:cs typeface="Gill Sans"/>
              <a:sym typeface="Gill Sans"/>
            </a:endParaRPr>
          </a:p>
          <a:p>
            <a:pPr indent="0" lvl="0" marL="0" marR="0" rtl="0" algn="l">
              <a:lnSpc>
                <a:spcPct val="115000"/>
              </a:lnSpc>
              <a:spcBef>
                <a:spcPts val="0"/>
              </a:spcBef>
              <a:spcAft>
                <a:spcPts val="0"/>
              </a:spcAft>
              <a:buClr>
                <a:srgbClr val="000000"/>
              </a:buClr>
              <a:buSzPts val="400"/>
              <a:buFont typeface="Arial"/>
              <a:buNone/>
            </a:pPr>
            <a:r>
              <a:t/>
            </a:r>
            <a:endParaRPr b="1" i="0" sz="400" u="none" cap="none" strike="noStrike">
              <a:solidFill>
                <a:schemeClr val="dk1"/>
              </a:solidFill>
              <a:latin typeface="Gill Sans"/>
              <a:ea typeface="Gill Sans"/>
              <a:cs typeface="Gill Sans"/>
              <a:sym typeface="Gill Sans"/>
            </a:endParaRPr>
          </a:p>
          <a:p>
            <a:pPr indent="0" lvl="0" marL="0" marR="0" rtl="0" algn="l">
              <a:lnSpc>
                <a:spcPct val="115000"/>
              </a:lnSpc>
              <a:spcBef>
                <a:spcPts val="0"/>
              </a:spcBef>
              <a:spcAft>
                <a:spcPts val="0"/>
              </a:spcAft>
              <a:buClr>
                <a:srgbClr val="000000"/>
              </a:buClr>
              <a:buSzPts val="400"/>
              <a:buFont typeface="Arial"/>
              <a:buNone/>
            </a:pPr>
            <a:r>
              <a:t/>
            </a:r>
            <a:endParaRPr b="1" i="0" sz="400" u="none" cap="none" strike="noStrike">
              <a:solidFill>
                <a:schemeClr val="dk1"/>
              </a:solidFill>
              <a:latin typeface="Gill Sans"/>
              <a:ea typeface="Gill Sans"/>
              <a:cs typeface="Gill Sans"/>
              <a:sym typeface="Gill Sans"/>
            </a:endParaRPr>
          </a:p>
          <a:p>
            <a:pPr indent="0" lvl="0" marL="0" marR="0" rtl="0" algn="l">
              <a:lnSpc>
                <a:spcPct val="115000"/>
              </a:lnSpc>
              <a:spcBef>
                <a:spcPts val="0"/>
              </a:spcBef>
              <a:spcAft>
                <a:spcPts val="0"/>
              </a:spcAft>
              <a:buClr>
                <a:srgbClr val="000000"/>
              </a:buClr>
              <a:buSzPts val="400"/>
              <a:buFont typeface="Arial"/>
              <a:buNone/>
            </a:pPr>
            <a:r>
              <a:t/>
            </a:r>
            <a:endParaRPr b="1" i="0" sz="400" u="none" cap="none" strike="noStrike">
              <a:solidFill>
                <a:schemeClr val="dk1"/>
              </a:solidFill>
              <a:latin typeface="Gill Sans"/>
              <a:ea typeface="Gill Sans"/>
              <a:cs typeface="Gill Sans"/>
              <a:sym typeface="Gill Sans"/>
            </a:endParaRPr>
          </a:p>
          <a:p>
            <a:pPr indent="0" lvl="0" marL="0" marR="0" rtl="0" algn="l">
              <a:lnSpc>
                <a:spcPct val="115000"/>
              </a:lnSpc>
              <a:spcBef>
                <a:spcPts val="0"/>
              </a:spcBef>
              <a:spcAft>
                <a:spcPts val="0"/>
              </a:spcAft>
              <a:buClr>
                <a:srgbClr val="000000"/>
              </a:buClr>
              <a:buSzPts val="400"/>
              <a:buFont typeface="Arial"/>
              <a:buNone/>
            </a:pPr>
            <a:r>
              <a:t/>
            </a:r>
            <a:endParaRPr b="1" i="0" sz="400" u="none" cap="none" strike="noStrike">
              <a:solidFill>
                <a:schemeClr val="dk1"/>
              </a:solidFill>
              <a:latin typeface="Gill Sans"/>
              <a:ea typeface="Gill Sans"/>
              <a:cs typeface="Gill Sans"/>
              <a:sym typeface="Gill Sans"/>
            </a:endParaRPr>
          </a:p>
          <a:p>
            <a:pPr indent="0" lvl="0" marL="0" marR="0" rtl="0" algn="l">
              <a:lnSpc>
                <a:spcPct val="115000"/>
              </a:lnSpc>
              <a:spcBef>
                <a:spcPts val="0"/>
              </a:spcBef>
              <a:spcAft>
                <a:spcPts val="0"/>
              </a:spcAft>
              <a:buClr>
                <a:srgbClr val="000000"/>
              </a:buClr>
              <a:buSzPts val="400"/>
              <a:buFont typeface="Arial"/>
              <a:buNone/>
            </a:pPr>
            <a:r>
              <a:t/>
            </a:r>
            <a:endParaRPr b="1" i="0" sz="400" u="none" cap="none" strike="noStrike">
              <a:solidFill>
                <a:schemeClr val="dk1"/>
              </a:solidFill>
              <a:latin typeface="Gill Sans"/>
              <a:ea typeface="Gill Sans"/>
              <a:cs typeface="Gill Sans"/>
              <a:sym typeface="Gill Sans"/>
            </a:endParaRPr>
          </a:p>
          <a:p>
            <a:pPr indent="0" lvl="0" marL="0" marR="0" rtl="0" algn="l">
              <a:lnSpc>
                <a:spcPct val="115000"/>
              </a:lnSpc>
              <a:spcBef>
                <a:spcPts val="0"/>
              </a:spcBef>
              <a:spcAft>
                <a:spcPts val="0"/>
              </a:spcAft>
              <a:buClr>
                <a:srgbClr val="000000"/>
              </a:buClr>
              <a:buSzPts val="400"/>
              <a:buFont typeface="Arial"/>
              <a:buNone/>
            </a:pPr>
            <a:r>
              <a:t/>
            </a:r>
            <a:endParaRPr b="1" i="0" sz="400" u="none" cap="none" strike="noStrike">
              <a:solidFill>
                <a:schemeClr val="dk1"/>
              </a:solidFill>
              <a:latin typeface="Gill Sans"/>
              <a:ea typeface="Gill Sans"/>
              <a:cs typeface="Gill Sans"/>
              <a:sym typeface="Gill Sans"/>
            </a:endParaRPr>
          </a:p>
          <a:p>
            <a:pPr indent="0" lvl="0" marL="0" marR="0" rtl="0" algn="l">
              <a:lnSpc>
                <a:spcPct val="115000"/>
              </a:lnSpc>
              <a:spcBef>
                <a:spcPts val="0"/>
              </a:spcBef>
              <a:spcAft>
                <a:spcPts val="0"/>
              </a:spcAft>
              <a:buClr>
                <a:srgbClr val="000000"/>
              </a:buClr>
              <a:buSzPts val="400"/>
              <a:buFont typeface="Arial"/>
              <a:buNone/>
            </a:pPr>
            <a:r>
              <a:t/>
            </a:r>
            <a:endParaRPr b="1" i="0" sz="400" u="none" cap="none" strike="noStrike">
              <a:solidFill>
                <a:schemeClr val="dk1"/>
              </a:solidFill>
              <a:latin typeface="Gill Sans"/>
              <a:ea typeface="Gill Sans"/>
              <a:cs typeface="Gill Sans"/>
              <a:sym typeface="Gill Sans"/>
            </a:endParaRPr>
          </a:p>
          <a:p>
            <a:pPr indent="0" lvl="0" marL="0" marR="0" rtl="0" algn="l">
              <a:lnSpc>
                <a:spcPct val="115000"/>
              </a:lnSpc>
              <a:spcBef>
                <a:spcPts val="0"/>
              </a:spcBef>
              <a:spcAft>
                <a:spcPts val="0"/>
              </a:spcAft>
              <a:buClr>
                <a:srgbClr val="000000"/>
              </a:buClr>
              <a:buSzPts val="400"/>
              <a:buFont typeface="Arial"/>
              <a:buNone/>
            </a:pPr>
            <a:r>
              <a:t/>
            </a:r>
            <a:endParaRPr b="1" i="0" sz="400" u="none" cap="none" strike="noStrike">
              <a:solidFill>
                <a:schemeClr val="dk1"/>
              </a:solidFill>
              <a:latin typeface="Gill Sans"/>
              <a:ea typeface="Gill Sans"/>
              <a:cs typeface="Gill Sans"/>
              <a:sym typeface="Gill Sans"/>
            </a:endParaRPr>
          </a:p>
          <a:p>
            <a:pPr indent="0" lvl="0" marL="0" marR="0" rtl="0" algn="l">
              <a:lnSpc>
                <a:spcPct val="115000"/>
              </a:lnSpc>
              <a:spcBef>
                <a:spcPts val="0"/>
              </a:spcBef>
              <a:spcAft>
                <a:spcPts val="0"/>
              </a:spcAft>
              <a:buClr>
                <a:srgbClr val="000000"/>
              </a:buClr>
              <a:buSzPts val="400"/>
              <a:buFont typeface="Arial"/>
              <a:buNone/>
            </a:pPr>
            <a:r>
              <a:t/>
            </a:r>
            <a:endParaRPr b="1" i="0" sz="400" u="none" cap="none" strike="noStrike">
              <a:solidFill>
                <a:schemeClr val="dk1"/>
              </a:solidFill>
              <a:latin typeface="Gill Sans"/>
              <a:ea typeface="Gill Sans"/>
              <a:cs typeface="Gill Sans"/>
              <a:sym typeface="Gill Sans"/>
            </a:endParaRPr>
          </a:p>
          <a:p>
            <a:pPr indent="-317500" lvl="0" marL="457200" marR="0" rtl="0" algn="l">
              <a:lnSpc>
                <a:spcPct val="100000"/>
              </a:lnSpc>
              <a:spcBef>
                <a:spcPts val="0"/>
              </a:spcBef>
              <a:spcAft>
                <a:spcPts val="0"/>
              </a:spcAft>
              <a:buClr>
                <a:schemeClr val="dk1"/>
              </a:buClr>
              <a:buSzPts val="1400"/>
              <a:buFont typeface="Gill Sans"/>
              <a:buChar char="●"/>
            </a:pPr>
            <a:r>
              <a:rPr lang="fi">
                <a:solidFill>
                  <a:schemeClr val="dk1"/>
                </a:solidFill>
                <a:latin typeface="Gill Sans"/>
                <a:ea typeface="Gill Sans"/>
                <a:cs typeface="Gill Sans"/>
                <a:sym typeface="Gill Sans"/>
              </a:rPr>
              <a:t>Att synliggöra olika</a:t>
            </a:r>
            <a:r>
              <a:rPr b="1" lang="fi">
                <a:solidFill>
                  <a:schemeClr val="dk1"/>
                </a:solidFill>
                <a:latin typeface="Gill Sans"/>
                <a:ea typeface="Gill Sans"/>
                <a:cs typeface="Gill Sans"/>
                <a:sym typeface="Gill Sans"/>
              </a:rPr>
              <a:t> verkligheter </a:t>
            </a:r>
            <a:r>
              <a:rPr lang="fi">
                <a:solidFill>
                  <a:schemeClr val="dk1"/>
                </a:solidFill>
                <a:latin typeface="Gill Sans"/>
                <a:ea typeface="Gill Sans"/>
                <a:cs typeface="Gill Sans"/>
                <a:sym typeface="Gill Sans"/>
              </a:rPr>
              <a:t>och skapa en djupare förståelse för olika </a:t>
            </a:r>
            <a:r>
              <a:rPr b="1" lang="fi">
                <a:solidFill>
                  <a:schemeClr val="dk1"/>
                </a:solidFill>
                <a:latin typeface="Gill Sans"/>
                <a:ea typeface="Gill Sans"/>
                <a:cs typeface="Gill Sans"/>
                <a:sym typeface="Gill Sans"/>
              </a:rPr>
              <a:t>perspektiv</a:t>
            </a:r>
            <a:endParaRPr b="1">
              <a:solidFill>
                <a:schemeClr val="dk1"/>
              </a:solidFill>
              <a:latin typeface="Gill Sans"/>
              <a:ea typeface="Gill Sans"/>
              <a:cs typeface="Gill Sans"/>
              <a:sym typeface="Gill Sans"/>
            </a:endParaRPr>
          </a:p>
          <a:p>
            <a:pPr indent="0" lvl="0" marL="0" marR="0" rtl="0" algn="l">
              <a:lnSpc>
                <a:spcPct val="100000"/>
              </a:lnSpc>
              <a:spcBef>
                <a:spcPts val="0"/>
              </a:spcBef>
              <a:spcAft>
                <a:spcPts val="0"/>
              </a:spcAft>
              <a:buNone/>
            </a:pPr>
            <a:r>
              <a:t/>
            </a:r>
            <a:endParaRPr b="1">
              <a:solidFill>
                <a:schemeClr val="dk1"/>
              </a:solidFill>
              <a:latin typeface="Gill Sans"/>
              <a:ea typeface="Gill Sans"/>
              <a:cs typeface="Gill Sans"/>
              <a:sym typeface="Gill Sans"/>
            </a:endParaRPr>
          </a:p>
          <a:p>
            <a:pPr indent="-317500" lvl="0" marL="457200" marR="0" rtl="0" algn="l">
              <a:lnSpc>
                <a:spcPct val="100000"/>
              </a:lnSpc>
              <a:spcBef>
                <a:spcPts val="0"/>
              </a:spcBef>
              <a:spcAft>
                <a:spcPts val="0"/>
              </a:spcAft>
              <a:buClr>
                <a:schemeClr val="dk1"/>
              </a:buClr>
              <a:buSzPts val="1400"/>
              <a:buFont typeface="Gill Sans"/>
              <a:buChar char="●"/>
            </a:pPr>
            <a:r>
              <a:rPr lang="fi">
                <a:solidFill>
                  <a:schemeClr val="dk1"/>
                </a:solidFill>
                <a:latin typeface="Gill Sans"/>
                <a:ea typeface="Gill Sans"/>
                <a:cs typeface="Gill Sans"/>
                <a:sym typeface="Gill Sans"/>
              </a:rPr>
              <a:t>Fredsarbete</a:t>
            </a:r>
            <a:r>
              <a:rPr b="1" lang="fi">
                <a:solidFill>
                  <a:schemeClr val="dk1"/>
                </a:solidFill>
                <a:latin typeface="Gill Sans"/>
                <a:ea typeface="Gill Sans"/>
                <a:cs typeface="Gill Sans"/>
                <a:sym typeface="Gill Sans"/>
              </a:rPr>
              <a:t> i fredstid</a:t>
            </a:r>
            <a:endParaRPr b="1">
              <a:solidFill>
                <a:schemeClr val="dk1"/>
              </a:solidFill>
              <a:latin typeface="Gill Sans"/>
              <a:ea typeface="Gill Sans"/>
              <a:cs typeface="Gill Sans"/>
              <a:sym typeface="Gill Sans"/>
            </a:endParaRPr>
          </a:p>
          <a:p>
            <a:pPr indent="0" lvl="0" marL="0" marR="0" rtl="0" algn="l">
              <a:lnSpc>
                <a:spcPct val="100000"/>
              </a:lnSpc>
              <a:spcBef>
                <a:spcPts val="0"/>
              </a:spcBef>
              <a:spcAft>
                <a:spcPts val="0"/>
              </a:spcAft>
              <a:buNone/>
            </a:pPr>
            <a:r>
              <a:t/>
            </a:r>
            <a:endParaRPr b="1">
              <a:solidFill>
                <a:schemeClr val="dk1"/>
              </a:solidFill>
              <a:latin typeface="Gill Sans"/>
              <a:ea typeface="Gill Sans"/>
              <a:cs typeface="Gill Sans"/>
              <a:sym typeface="Gill Sans"/>
            </a:endParaRPr>
          </a:p>
          <a:p>
            <a:pPr indent="-317500" lvl="0" marL="457200" marR="0" rtl="0" algn="l">
              <a:lnSpc>
                <a:spcPct val="100000"/>
              </a:lnSpc>
              <a:spcBef>
                <a:spcPts val="0"/>
              </a:spcBef>
              <a:spcAft>
                <a:spcPts val="0"/>
              </a:spcAft>
              <a:buClr>
                <a:schemeClr val="dk1"/>
              </a:buClr>
              <a:buSzPts val="1400"/>
              <a:buFont typeface="Gill Sans"/>
              <a:buChar char="●"/>
            </a:pPr>
            <a:r>
              <a:rPr lang="fi">
                <a:solidFill>
                  <a:schemeClr val="dk1"/>
                </a:solidFill>
                <a:latin typeface="Gill Sans"/>
                <a:ea typeface="Gill Sans"/>
                <a:cs typeface="Gill Sans"/>
                <a:sym typeface="Gill Sans"/>
              </a:rPr>
              <a:t>Att göra dialog till en </a:t>
            </a:r>
            <a:r>
              <a:rPr b="1" lang="fi">
                <a:solidFill>
                  <a:schemeClr val="dk1"/>
                </a:solidFill>
                <a:latin typeface="Gill Sans"/>
                <a:ea typeface="Gill Sans"/>
                <a:cs typeface="Gill Sans"/>
                <a:sym typeface="Gill Sans"/>
              </a:rPr>
              <a:t>medborgerlig färdighet</a:t>
            </a:r>
            <a:endParaRPr b="1">
              <a:solidFill>
                <a:schemeClr val="dk1"/>
              </a:solidFill>
              <a:latin typeface="Gill Sans"/>
              <a:ea typeface="Gill Sans"/>
              <a:cs typeface="Gill Sans"/>
              <a:sym typeface="Gill Sans"/>
            </a:endParaRPr>
          </a:p>
          <a:p>
            <a:pPr indent="0" lvl="0" marL="457200" marR="0" rtl="0" algn="l">
              <a:lnSpc>
                <a:spcPct val="100000"/>
              </a:lnSpc>
              <a:spcBef>
                <a:spcPts val="0"/>
              </a:spcBef>
              <a:spcAft>
                <a:spcPts val="0"/>
              </a:spcAft>
              <a:buClr>
                <a:srgbClr val="000000"/>
              </a:buClr>
              <a:buSzPts val="1400"/>
              <a:buFont typeface="Arial"/>
              <a:buNone/>
            </a:pPr>
            <a:r>
              <a:t/>
            </a:r>
            <a:endParaRPr b="1" i="0" sz="1400" u="none" cap="none" strike="noStrike">
              <a:solidFill>
                <a:schemeClr val="dk1"/>
              </a:solidFill>
              <a:latin typeface="Gill Sans"/>
              <a:ea typeface="Gill Sans"/>
              <a:cs typeface="Gill Sans"/>
              <a:sym typeface="Gill Sans"/>
            </a:endParaRPr>
          </a:p>
        </p:txBody>
      </p:sp>
      <p:pic>
        <p:nvPicPr>
          <p:cNvPr id="122" name="Google Shape;122;p5"/>
          <p:cNvPicPr preferRelativeResize="0"/>
          <p:nvPr/>
        </p:nvPicPr>
        <p:blipFill rotWithShape="1">
          <a:blip r:embed="rId3">
            <a:alphaModFix/>
          </a:blip>
          <a:srcRect b="8862" l="0" r="0" t="10277"/>
          <a:stretch/>
        </p:blipFill>
        <p:spPr>
          <a:xfrm>
            <a:off x="4905025" y="294450"/>
            <a:ext cx="4052800" cy="4635250"/>
          </a:xfrm>
          <a:prstGeom prst="rect">
            <a:avLst/>
          </a:prstGeom>
          <a:noFill/>
          <a:ln>
            <a:noFill/>
          </a:ln>
        </p:spPr>
      </p:pic>
      <p:pic>
        <p:nvPicPr>
          <p:cNvPr id="123" name="Google Shape;123;p5" title="dialogpaus-metod_svart_gul_rgb_72dpi (1).jpg"/>
          <p:cNvPicPr preferRelativeResize="0"/>
          <p:nvPr/>
        </p:nvPicPr>
        <p:blipFill>
          <a:blip r:embed="rId4">
            <a:alphaModFix/>
          </a:blip>
          <a:stretch>
            <a:fillRect/>
          </a:stretch>
        </p:blipFill>
        <p:spPr>
          <a:xfrm>
            <a:off x="790000" y="4281175"/>
            <a:ext cx="2167650" cy="361275"/>
          </a:xfrm>
          <a:prstGeom prst="rect">
            <a:avLst/>
          </a:prstGeom>
          <a:noFill/>
          <a:ln>
            <a:noFill/>
          </a:ln>
        </p:spPr>
      </p:pic>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27" name="Shape 127"/>
        <p:cNvGrpSpPr/>
        <p:nvPr/>
      </p:nvGrpSpPr>
      <p:grpSpPr>
        <a:xfrm>
          <a:off x="0" y="0"/>
          <a:ext cx="0" cy="0"/>
          <a:chOff x="0" y="0"/>
          <a:chExt cx="0" cy="0"/>
        </a:xfrm>
      </p:grpSpPr>
      <p:sp>
        <p:nvSpPr>
          <p:cNvPr id="128" name="Google Shape;128;p6"/>
          <p:cNvSpPr/>
          <p:nvPr/>
        </p:nvSpPr>
        <p:spPr>
          <a:xfrm>
            <a:off x="0" y="0"/>
            <a:ext cx="4572000" cy="5143500"/>
          </a:xfrm>
          <a:prstGeom prst="rect">
            <a:avLst/>
          </a:prstGeom>
          <a:solidFill>
            <a:srgbClr val="FFE006"/>
          </a:solidFill>
          <a:ln cap="flat" cmpd="sng" w="9525">
            <a:solidFill>
              <a:srgbClr val="FFE006"/>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29" name="Google Shape;129;p6"/>
          <p:cNvSpPr txBox="1"/>
          <p:nvPr/>
        </p:nvSpPr>
        <p:spPr>
          <a:xfrm>
            <a:off x="518237" y="534310"/>
            <a:ext cx="5311800" cy="427200"/>
          </a:xfrm>
          <a:prstGeom prst="rect">
            <a:avLst/>
          </a:prstGeom>
          <a:noFill/>
          <a:ln>
            <a:noFill/>
          </a:ln>
        </p:spPr>
        <p:txBody>
          <a:bodyPr anchorCtr="0" anchor="t" bIns="51500" lIns="51500" spcFirstLastPara="1" rIns="51500" wrap="square" tIns="51500">
            <a:spAutoFit/>
          </a:bodyPr>
          <a:lstStyle/>
          <a:p>
            <a:pPr indent="0" lvl="0" marL="0" rtl="0" algn="l">
              <a:spcBef>
                <a:spcPts val="0"/>
              </a:spcBef>
              <a:spcAft>
                <a:spcPts val="0"/>
              </a:spcAft>
              <a:buClr>
                <a:schemeClr val="dk1"/>
              </a:buClr>
              <a:buSzPts val="2100"/>
              <a:buFont typeface="Arial"/>
              <a:buNone/>
            </a:pPr>
            <a:r>
              <a:rPr b="1" lang="fi" sz="2100">
                <a:solidFill>
                  <a:schemeClr val="dk1"/>
                </a:solidFill>
                <a:latin typeface="Gill Sans"/>
                <a:ea typeface="Gill Sans"/>
                <a:cs typeface="Gill Sans"/>
                <a:sym typeface="Gill Sans"/>
              </a:rPr>
              <a:t>DIALOGPAUS-METODEN</a:t>
            </a:r>
            <a:endParaRPr b="1" i="0" sz="2100" u="none" cap="none" strike="noStrike">
              <a:solidFill>
                <a:srgbClr val="000000"/>
              </a:solidFill>
              <a:latin typeface="Gill Sans"/>
              <a:ea typeface="Gill Sans"/>
              <a:cs typeface="Gill Sans"/>
              <a:sym typeface="Gill Sans"/>
            </a:endParaRPr>
          </a:p>
        </p:txBody>
      </p:sp>
      <p:sp>
        <p:nvSpPr>
          <p:cNvPr id="130" name="Google Shape;130;p6"/>
          <p:cNvSpPr txBox="1"/>
          <p:nvPr/>
        </p:nvSpPr>
        <p:spPr>
          <a:xfrm>
            <a:off x="537275" y="917125"/>
            <a:ext cx="3967200" cy="3217800"/>
          </a:xfrm>
          <a:prstGeom prst="rect">
            <a:avLst/>
          </a:prstGeom>
          <a:noFill/>
          <a:ln>
            <a:noFill/>
          </a:ln>
        </p:spPr>
        <p:txBody>
          <a:bodyPr anchorCtr="0" anchor="t" bIns="51500" lIns="51500" spcFirstLastPara="1" rIns="51500" wrap="square" tIns="51500">
            <a:spAutoFit/>
          </a:bodyPr>
          <a:lstStyle/>
          <a:p>
            <a:pPr indent="0" lvl="0" marL="0" marR="0" rtl="0" algn="l">
              <a:lnSpc>
                <a:spcPct val="115000"/>
              </a:lnSpc>
              <a:spcBef>
                <a:spcPts val="0"/>
              </a:spcBef>
              <a:spcAft>
                <a:spcPts val="0"/>
              </a:spcAft>
              <a:buClr>
                <a:srgbClr val="000000"/>
              </a:buClr>
              <a:buSzPts val="400"/>
              <a:buFont typeface="Arial"/>
              <a:buNone/>
            </a:pPr>
            <a:r>
              <a:t/>
            </a:r>
            <a:endParaRPr b="1" i="0" sz="400" u="none" cap="none" strike="noStrike">
              <a:solidFill>
                <a:schemeClr val="dk1"/>
              </a:solidFill>
              <a:latin typeface="Gill Sans"/>
              <a:ea typeface="Gill Sans"/>
              <a:cs typeface="Gill Sans"/>
              <a:sym typeface="Gill Sans"/>
            </a:endParaRPr>
          </a:p>
          <a:p>
            <a:pPr indent="0" lvl="0" marL="0" marR="0" rtl="0" algn="l">
              <a:lnSpc>
                <a:spcPct val="115000"/>
              </a:lnSpc>
              <a:spcBef>
                <a:spcPts val="0"/>
              </a:spcBef>
              <a:spcAft>
                <a:spcPts val="0"/>
              </a:spcAft>
              <a:buNone/>
            </a:pPr>
            <a:r>
              <a:t/>
            </a:r>
            <a:endParaRPr b="1">
              <a:solidFill>
                <a:schemeClr val="dk1"/>
              </a:solidFill>
              <a:latin typeface="Gill Sans"/>
              <a:ea typeface="Gill Sans"/>
              <a:cs typeface="Gill Sans"/>
              <a:sym typeface="Gill Sans"/>
            </a:endParaRPr>
          </a:p>
          <a:p>
            <a:pPr indent="-317500" lvl="0" marL="457200" marR="0" rtl="0" algn="l">
              <a:lnSpc>
                <a:spcPct val="115000"/>
              </a:lnSpc>
              <a:spcBef>
                <a:spcPts val="0"/>
              </a:spcBef>
              <a:spcAft>
                <a:spcPts val="0"/>
              </a:spcAft>
              <a:buClr>
                <a:schemeClr val="dk1"/>
              </a:buClr>
              <a:buSzPts val="1400"/>
              <a:buFont typeface="Gill Sans"/>
              <a:buChar char="●"/>
            </a:pPr>
            <a:r>
              <a:rPr b="1" lang="fi">
                <a:solidFill>
                  <a:schemeClr val="dk1"/>
                </a:solidFill>
                <a:latin typeface="Gill Sans"/>
                <a:ea typeface="Gill Sans"/>
                <a:cs typeface="Gill Sans"/>
                <a:sym typeface="Gill Sans"/>
              </a:rPr>
              <a:t>NEJ:</a:t>
            </a:r>
            <a:endParaRPr b="1">
              <a:solidFill>
                <a:schemeClr val="dk1"/>
              </a:solidFill>
              <a:latin typeface="Gill Sans"/>
              <a:ea typeface="Gill Sans"/>
              <a:cs typeface="Gill Sans"/>
              <a:sym typeface="Gill Sans"/>
            </a:endParaRPr>
          </a:p>
          <a:p>
            <a:pPr indent="-317500" lvl="1" marL="914400" marR="0" rtl="0" algn="l">
              <a:lnSpc>
                <a:spcPct val="115000"/>
              </a:lnSpc>
              <a:spcBef>
                <a:spcPts val="0"/>
              </a:spcBef>
              <a:spcAft>
                <a:spcPts val="0"/>
              </a:spcAft>
              <a:buClr>
                <a:schemeClr val="dk1"/>
              </a:buClr>
              <a:buSzPts val="1400"/>
              <a:buFont typeface="Gill Sans"/>
              <a:buChar char="○"/>
            </a:pPr>
            <a:r>
              <a:rPr lang="fi">
                <a:solidFill>
                  <a:schemeClr val="dk1"/>
                </a:solidFill>
                <a:latin typeface="Gill Sans"/>
                <a:ea typeface="Gill Sans"/>
                <a:cs typeface="Gill Sans"/>
                <a:sym typeface="Gill Sans"/>
              </a:rPr>
              <a:t>medling</a:t>
            </a:r>
            <a:endParaRPr>
              <a:solidFill>
                <a:schemeClr val="dk1"/>
              </a:solidFill>
              <a:latin typeface="Gill Sans"/>
              <a:ea typeface="Gill Sans"/>
              <a:cs typeface="Gill Sans"/>
              <a:sym typeface="Gill Sans"/>
            </a:endParaRPr>
          </a:p>
          <a:p>
            <a:pPr indent="-317500" lvl="1" marL="914400" marR="0" rtl="0" algn="l">
              <a:lnSpc>
                <a:spcPct val="115000"/>
              </a:lnSpc>
              <a:spcBef>
                <a:spcPts val="0"/>
              </a:spcBef>
              <a:spcAft>
                <a:spcPts val="0"/>
              </a:spcAft>
              <a:buClr>
                <a:schemeClr val="dk1"/>
              </a:buClr>
              <a:buSzPts val="1400"/>
              <a:buFont typeface="Gill Sans"/>
              <a:buChar char="○"/>
            </a:pPr>
            <a:r>
              <a:rPr lang="fi">
                <a:solidFill>
                  <a:schemeClr val="dk1"/>
                </a:solidFill>
                <a:latin typeface="Gill Sans"/>
                <a:ea typeface="Gill Sans"/>
                <a:cs typeface="Gill Sans"/>
                <a:sym typeface="Gill Sans"/>
              </a:rPr>
              <a:t>strävan efter att nå en lösning eller fatta beslut</a:t>
            </a:r>
            <a:endParaRPr>
              <a:solidFill>
                <a:schemeClr val="dk1"/>
              </a:solidFill>
              <a:latin typeface="Gill Sans"/>
              <a:ea typeface="Gill Sans"/>
              <a:cs typeface="Gill Sans"/>
              <a:sym typeface="Gill Sans"/>
            </a:endParaRPr>
          </a:p>
          <a:p>
            <a:pPr indent="-317500" lvl="1" marL="914400" marR="0" rtl="0" algn="l">
              <a:lnSpc>
                <a:spcPct val="115000"/>
              </a:lnSpc>
              <a:spcBef>
                <a:spcPts val="0"/>
              </a:spcBef>
              <a:spcAft>
                <a:spcPts val="0"/>
              </a:spcAft>
              <a:buClr>
                <a:schemeClr val="dk1"/>
              </a:buClr>
              <a:buSzPts val="1400"/>
              <a:buFont typeface="Gill Sans"/>
              <a:buChar char="○"/>
            </a:pPr>
            <a:r>
              <a:rPr lang="fi">
                <a:solidFill>
                  <a:schemeClr val="dk1"/>
                </a:solidFill>
                <a:latin typeface="Gill Sans"/>
                <a:ea typeface="Gill Sans"/>
                <a:cs typeface="Gill Sans"/>
                <a:sym typeface="Gill Sans"/>
              </a:rPr>
              <a:t>ingen snabb lösning eller någon trollkonst</a:t>
            </a:r>
            <a:endParaRPr>
              <a:solidFill>
                <a:schemeClr val="dk1"/>
              </a:solidFill>
              <a:latin typeface="Gill Sans"/>
              <a:ea typeface="Gill Sans"/>
              <a:cs typeface="Gill Sans"/>
              <a:sym typeface="Gill Sans"/>
            </a:endParaRPr>
          </a:p>
          <a:p>
            <a:pPr indent="0" lvl="0" marL="0" marR="0" rtl="0" algn="l">
              <a:lnSpc>
                <a:spcPct val="115000"/>
              </a:lnSpc>
              <a:spcBef>
                <a:spcPts val="0"/>
              </a:spcBef>
              <a:spcAft>
                <a:spcPts val="0"/>
              </a:spcAft>
              <a:buNone/>
            </a:pPr>
            <a:r>
              <a:t/>
            </a:r>
            <a:endParaRPr b="1">
              <a:solidFill>
                <a:schemeClr val="dk1"/>
              </a:solidFill>
              <a:latin typeface="Gill Sans"/>
              <a:ea typeface="Gill Sans"/>
              <a:cs typeface="Gill Sans"/>
              <a:sym typeface="Gill Sans"/>
            </a:endParaRPr>
          </a:p>
          <a:p>
            <a:pPr indent="-317500" lvl="0" marL="457200" marR="0" rtl="0" algn="l">
              <a:lnSpc>
                <a:spcPct val="115000"/>
              </a:lnSpc>
              <a:spcBef>
                <a:spcPts val="0"/>
              </a:spcBef>
              <a:spcAft>
                <a:spcPts val="0"/>
              </a:spcAft>
              <a:buClr>
                <a:schemeClr val="dk1"/>
              </a:buClr>
              <a:buSzPts val="1400"/>
              <a:buFont typeface="Gill Sans"/>
              <a:buChar char="●"/>
            </a:pPr>
            <a:r>
              <a:rPr b="1" lang="fi">
                <a:solidFill>
                  <a:schemeClr val="dk1"/>
                </a:solidFill>
                <a:latin typeface="Gill Sans"/>
                <a:ea typeface="Gill Sans"/>
                <a:cs typeface="Gill Sans"/>
                <a:sym typeface="Gill Sans"/>
              </a:rPr>
              <a:t>JA:</a:t>
            </a:r>
            <a:endParaRPr b="1">
              <a:solidFill>
                <a:schemeClr val="dk1"/>
              </a:solidFill>
              <a:latin typeface="Gill Sans"/>
              <a:ea typeface="Gill Sans"/>
              <a:cs typeface="Gill Sans"/>
              <a:sym typeface="Gill Sans"/>
            </a:endParaRPr>
          </a:p>
          <a:p>
            <a:pPr indent="-317500" lvl="1" marL="914400" marR="0" rtl="0" algn="l">
              <a:lnSpc>
                <a:spcPct val="115000"/>
              </a:lnSpc>
              <a:spcBef>
                <a:spcPts val="0"/>
              </a:spcBef>
              <a:spcAft>
                <a:spcPts val="0"/>
              </a:spcAft>
              <a:buClr>
                <a:schemeClr val="dk1"/>
              </a:buClr>
              <a:buSzPts val="1400"/>
              <a:buFont typeface="Gill Sans"/>
              <a:buChar char="○"/>
            </a:pPr>
            <a:r>
              <a:rPr lang="fi">
                <a:solidFill>
                  <a:schemeClr val="dk1"/>
                </a:solidFill>
                <a:latin typeface="Gill Sans"/>
                <a:ea typeface="Gill Sans"/>
                <a:cs typeface="Gill Sans"/>
                <a:sym typeface="Gill Sans"/>
              </a:rPr>
              <a:t>att öka djupare förståelse</a:t>
            </a:r>
            <a:endParaRPr>
              <a:solidFill>
                <a:schemeClr val="dk1"/>
              </a:solidFill>
              <a:latin typeface="Gill Sans"/>
              <a:ea typeface="Gill Sans"/>
              <a:cs typeface="Gill Sans"/>
              <a:sym typeface="Gill Sans"/>
            </a:endParaRPr>
          </a:p>
          <a:p>
            <a:pPr indent="-317500" lvl="1" marL="914400" marR="0" rtl="0" algn="l">
              <a:lnSpc>
                <a:spcPct val="115000"/>
              </a:lnSpc>
              <a:spcBef>
                <a:spcPts val="0"/>
              </a:spcBef>
              <a:spcAft>
                <a:spcPts val="0"/>
              </a:spcAft>
              <a:buClr>
                <a:schemeClr val="dk1"/>
              </a:buClr>
              <a:buSzPts val="1400"/>
              <a:buFont typeface="Gill Sans"/>
              <a:buChar char="○"/>
            </a:pPr>
            <a:r>
              <a:rPr lang="fi">
                <a:solidFill>
                  <a:schemeClr val="dk1"/>
                </a:solidFill>
                <a:latin typeface="Gill Sans"/>
                <a:ea typeface="Gill Sans"/>
                <a:cs typeface="Gill Sans"/>
                <a:sym typeface="Gill Sans"/>
              </a:rPr>
              <a:t>att bygga förtroende</a:t>
            </a:r>
            <a:endParaRPr>
              <a:solidFill>
                <a:schemeClr val="dk1"/>
              </a:solidFill>
              <a:latin typeface="Gill Sans"/>
              <a:ea typeface="Gill Sans"/>
              <a:cs typeface="Gill Sans"/>
              <a:sym typeface="Gill Sans"/>
            </a:endParaRPr>
          </a:p>
          <a:p>
            <a:pPr indent="-317500" lvl="1" marL="914400" marR="0" rtl="0" algn="l">
              <a:lnSpc>
                <a:spcPct val="115000"/>
              </a:lnSpc>
              <a:spcBef>
                <a:spcPts val="0"/>
              </a:spcBef>
              <a:spcAft>
                <a:spcPts val="0"/>
              </a:spcAft>
              <a:buClr>
                <a:schemeClr val="dk1"/>
              </a:buClr>
              <a:buSzPts val="1400"/>
              <a:buFont typeface="Gill Sans"/>
              <a:buChar char="○"/>
            </a:pPr>
            <a:r>
              <a:rPr lang="fi">
                <a:solidFill>
                  <a:schemeClr val="dk1"/>
                </a:solidFill>
                <a:latin typeface="Gill Sans"/>
                <a:ea typeface="Gill Sans"/>
                <a:cs typeface="Gill Sans"/>
                <a:sym typeface="Gill Sans"/>
              </a:rPr>
              <a:t>att stärka delaktigheten</a:t>
            </a:r>
            <a:endParaRPr>
              <a:solidFill>
                <a:schemeClr val="dk1"/>
              </a:solidFill>
              <a:latin typeface="Gill Sans"/>
              <a:ea typeface="Gill Sans"/>
              <a:cs typeface="Gill Sans"/>
              <a:sym typeface="Gill Sans"/>
            </a:endParaRPr>
          </a:p>
          <a:p>
            <a:pPr indent="0" lvl="0" marL="0" marR="0" rtl="0" algn="l">
              <a:lnSpc>
                <a:spcPct val="100000"/>
              </a:lnSpc>
              <a:spcBef>
                <a:spcPts val="0"/>
              </a:spcBef>
              <a:spcAft>
                <a:spcPts val="0"/>
              </a:spcAft>
              <a:buClr>
                <a:srgbClr val="000000"/>
              </a:buClr>
              <a:buSzPts val="200"/>
              <a:buFont typeface="Arial"/>
              <a:buNone/>
            </a:pPr>
            <a:r>
              <a:t/>
            </a:r>
            <a:endParaRPr b="0" i="0" sz="200" u="none" cap="none" strike="noStrike">
              <a:solidFill>
                <a:srgbClr val="000000"/>
              </a:solidFill>
              <a:latin typeface="Gill Sans"/>
              <a:ea typeface="Gill Sans"/>
              <a:cs typeface="Gill Sans"/>
              <a:sym typeface="Gill Sans"/>
            </a:endParaRPr>
          </a:p>
          <a:p>
            <a:pPr indent="0" lvl="0" marL="0" marR="0" rtl="0" algn="l">
              <a:lnSpc>
                <a:spcPct val="100000"/>
              </a:lnSpc>
              <a:spcBef>
                <a:spcPts val="0"/>
              </a:spcBef>
              <a:spcAft>
                <a:spcPts val="0"/>
              </a:spcAft>
              <a:buClr>
                <a:srgbClr val="000000"/>
              </a:buClr>
              <a:buSzPts val="100"/>
              <a:buFont typeface="Arial"/>
              <a:buNone/>
            </a:pPr>
            <a:r>
              <a:t/>
            </a:r>
            <a:endParaRPr b="0" i="0" sz="100" u="none" cap="none" strike="noStrike">
              <a:solidFill>
                <a:srgbClr val="000000"/>
              </a:solidFill>
              <a:latin typeface="Gill Sans"/>
              <a:ea typeface="Gill Sans"/>
              <a:cs typeface="Gill Sans"/>
              <a:sym typeface="Gill Sans"/>
            </a:endParaRPr>
          </a:p>
        </p:txBody>
      </p:sp>
      <p:pic>
        <p:nvPicPr>
          <p:cNvPr id="131" name="Google Shape;131;p6"/>
          <p:cNvPicPr preferRelativeResize="0"/>
          <p:nvPr/>
        </p:nvPicPr>
        <p:blipFill rotWithShape="1">
          <a:blip r:embed="rId3">
            <a:alphaModFix/>
          </a:blip>
          <a:srcRect b="8862" l="0" r="0" t="10277"/>
          <a:stretch/>
        </p:blipFill>
        <p:spPr>
          <a:xfrm>
            <a:off x="4905025" y="294450"/>
            <a:ext cx="4052800" cy="4635250"/>
          </a:xfrm>
          <a:prstGeom prst="rect">
            <a:avLst/>
          </a:prstGeom>
          <a:noFill/>
          <a:ln>
            <a:noFill/>
          </a:ln>
        </p:spPr>
      </p:pic>
      <p:pic>
        <p:nvPicPr>
          <p:cNvPr id="132" name="Google Shape;132;p6" title="dialogpaus-metod_svart_gul_rgb_72dpi (1).jpg"/>
          <p:cNvPicPr preferRelativeResize="0"/>
          <p:nvPr/>
        </p:nvPicPr>
        <p:blipFill>
          <a:blip r:embed="rId4">
            <a:alphaModFix/>
          </a:blip>
          <a:stretch>
            <a:fillRect/>
          </a:stretch>
        </p:blipFill>
        <p:spPr>
          <a:xfrm>
            <a:off x="790000" y="4281175"/>
            <a:ext cx="2167650" cy="361275"/>
          </a:xfrm>
          <a:prstGeom prst="rect">
            <a:avLst/>
          </a:prstGeom>
          <a:noFill/>
          <a:ln>
            <a:noFill/>
          </a:ln>
        </p:spPr>
      </p:pic>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36" name="Shape 136"/>
        <p:cNvGrpSpPr/>
        <p:nvPr/>
      </p:nvGrpSpPr>
      <p:grpSpPr>
        <a:xfrm>
          <a:off x="0" y="0"/>
          <a:ext cx="0" cy="0"/>
          <a:chOff x="0" y="0"/>
          <a:chExt cx="0" cy="0"/>
        </a:xfrm>
      </p:grpSpPr>
      <p:sp>
        <p:nvSpPr>
          <p:cNvPr id="137" name="Google Shape;137;p7"/>
          <p:cNvSpPr/>
          <p:nvPr/>
        </p:nvSpPr>
        <p:spPr>
          <a:xfrm>
            <a:off x="0" y="0"/>
            <a:ext cx="4572000" cy="5143500"/>
          </a:xfrm>
          <a:prstGeom prst="rect">
            <a:avLst/>
          </a:prstGeom>
          <a:solidFill>
            <a:srgbClr val="FFE006"/>
          </a:solidFill>
          <a:ln cap="flat" cmpd="sng" w="9525">
            <a:solidFill>
              <a:srgbClr val="FFE006"/>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38" name="Google Shape;138;p7"/>
          <p:cNvSpPr txBox="1"/>
          <p:nvPr/>
        </p:nvSpPr>
        <p:spPr>
          <a:xfrm>
            <a:off x="518237" y="534310"/>
            <a:ext cx="5311800" cy="427200"/>
          </a:xfrm>
          <a:prstGeom prst="rect">
            <a:avLst/>
          </a:prstGeom>
          <a:noFill/>
          <a:ln>
            <a:noFill/>
          </a:ln>
        </p:spPr>
        <p:txBody>
          <a:bodyPr anchorCtr="0" anchor="t" bIns="51500" lIns="51500" spcFirstLastPara="1" rIns="51500" wrap="square" tIns="51500">
            <a:spAutoFit/>
          </a:bodyPr>
          <a:lstStyle/>
          <a:p>
            <a:pPr indent="0" lvl="0" marL="0" rtl="0" algn="l">
              <a:spcBef>
                <a:spcPts val="0"/>
              </a:spcBef>
              <a:spcAft>
                <a:spcPts val="0"/>
              </a:spcAft>
              <a:buClr>
                <a:schemeClr val="dk1"/>
              </a:buClr>
              <a:buSzPts val="2100"/>
              <a:buFont typeface="Arial"/>
              <a:buNone/>
            </a:pPr>
            <a:r>
              <a:rPr b="1" lang="fi" sz="2100">
                <a:solidFill>
                  <a:schemeClr val="dk1"/>
                </a:solidFill>
                <a:latin typeface="Gill Sans"/>
                <a:ea typeface="Gill Sans"/>
                <a:cs typeface="Gill Sans"/>
                <a:sym typeface="Gill Sans"/>
              </a:rPr>
              <a:t>DIALOGPAUS-METODEN</a:t>
            </a:r>
            <a:endParaRPr b="1" i="0" sz="2100" u="none" cap="none" strike="noStrike">
              <a:solidFill>
                <a:srgbClr val="000000"/>
              </a:solidFill>
              <a:latin typeface="Gill Sans"/>
              <a:ea typeface="Gill Sans"/>
              <a:cs typeface="Gill Sans"/>
              <a:sym typeface="Gill Sans"/>
            </a:endParaRPr>
          </a:p>
        </p:txBody>
      </p:sp>
      <p:sp>
        <p:nvSpPr>
          <p:cNvPr id="139" name="Google Shape;139;p7"/>
          <p:cNvSpPr txBox="1"/>
          <p:nvPr/>
        </p:nvSpPr>
        <p:spPr>
          <a:xfrm>
            <a:off x="518225" y="1002550"/>
            <a:ext cx="3818700" cy="3462000"/>
          </a:xfrm>
          <a:prstGeom prst="rect">
            <a:avLst/>
          </a:prstGeom>
          <a:noFill/>
          <a:ln>
            <a:noFill/>
          </a:ln>
        </p:spPr>
        <p:txBody>
          <a:bodyPr anchorCtr="0" anchor="t" bIns="51500" lIns="51500" spcFirstLastPara="1" rIns="51500" wrap="square" tIns="51500">
            <a:spAutoFit/>
          </a:bodyPr>
          <a:lstStyle/>
          <a:p>
            <a:pPr indent="0" lvl="0" marL="0" marR="0" rtl="0" algn="l">
              <a:lnSpc>
                <a:spcPct val="115000"/>
              </a:lnSpc>
              <a:spcBef>
                <a:spcPts val="0"/>
              </a:spcBef>
              <a:spcAft>
                <a:spcPts val="0"/>
              </a:spcAft>
              <a:buClr>
                <a:schemeClr val="dk1"/>
              </a:buClr>
              <a:buSzPts val="1100"/>
              <a:buFont typeface="Arial"/>
              <a:buNone/>
            </a:pPr>
            <a:r>
              <a:t/>
            </a:r>
            <a:endParaRPr b="1" i="0" sz="1400" u="none" cap="none" strike="noStrike">
              <a:solidFill>
                <a:schemeClr val="dk1"/>
              </a:solidFill>
              <a:latin typeface="Gill Sans"/>
              <a:ea typeface="Gill Sans"/>
              <a:cs typeface="Gill Sans"/>
              <a:sym typeface="Gill Sans"/>
            </a:endParaRPr>
          </a:p>
          <a:p>
            <a:pPr indent="0" lvl="0" marL="0" marR="0" rtl="0" algn="l">
              <a:lnSpc>
                <a:spcPct val="115000"/>
              </a:lnSpc>
              <a:spcBef>
                <a:spcPts val="0"/>
              </a:spcBef>
              <a:spcAft>
                <a:spcPts val="0"/>
              </a:spcAft>
              <a:buClr>
                <a:schemeClr val="dk1"/>
              </a:buClr>
              <a:buSzPts val="1100"/>
              <a:buFont typeface="Arial"/>
              <a:buNone/>
            </a:pPr>
            <a:r>
              <a:rPr b="1" lang="fi">
                <a:solidFill>
                  <a:schemeClr val="dk1"/>
                </a:solidFill>
                <a:latin typeface="Gill Sans"/>
                <a:ea typeface="Gill Sans"/>
                <a:cs typeface="Gill Sans"/>
                <a:sym typeface="Gill Sans"/>
              </a:rPr>
              <a:t>Strävan efter mångfald av röster</a:t>
            </a:r>
            <a:endParaRPr b="1" i="0" sz="1400" u="none" cap="none" strike="noStrike">
              <a:solidFill>
                <a:schemeClr val="dk1"/>
              </a:solidFill>
              <a:latin typeface="Gill Sans"/>
              <a:ea typeface="Gill Sans"/>
              <a:cs typeface="Gill Sans"/>
              <a:sym typeface="Gill Sans"/>
            </a:endParaRPr>
          </a:p>
          <a:p>
            <a:pPr indent="-317500" lvl="0" marL="457200" marR="0" rtl="0" algn="l">
              <a:lnSpc>
                <a:spcPct val="115000"/>
              </a:lnSpc>
              <a:spcBef>
                <a:spcPts val="0"/>
              </a:spcBef>
              <a:spcAft>
                <a:spcPts val="0"/>
              </a:spcAft>
              <a:buClr>
                <a:schemeClr val="dk1"/>
              </a:buClr>
              <a:buSzPts val="1400"/>
              <a:buFont typeface="Gill Sans"/>
              <a:buChar char="●"/>
            </a:pPr>
            <a:r>
              <a:rPr lang="fi">
                <a:solidFill>
                  <a:schemeClr val="dk1"/>
                </a:solidFill>
                <a:latin typeface="Gill Sans"/>
                <a:ea typeface="Gill Sans"/>
                <a:cs typeface="Gill Sans"/>
                <a:sym typeface="Gill Sans"/>
              </a:rPr>
              <a:t>Inte bara de som representerar olika eller motsatta åsikter, utan </a:t>
            </a:r>
            <a:r>
              <a:rPr b="1" lang="fi">
                <a:solidFill>
                  <a:schemeClr val="dk1"/>
                </a:solidFill>
                <a:latin typeface="Gill Sans"/>
                <a:ea typeface="Gill Sans"/>
                <a:cs typeface="Gill Sans"/>
                <a:sym typeface="Gill Sans"/>
              </a:rPr>
              <a:t>alla </a:t>
            </a:r>
            <a:r>
              <a:rPr lang="fi">
                <a:solidFill>
                  <a:schemeClr val="dk1"/>
                </a:solidFill>
                <a:latin typeface="Gill Sans"/>
                <a:ea typeface="Gill Sans"/>
                <a:cs typeface="Gill Sans"/>
                <a:sym typeface="Gill Sans"/>
              </a:rPr>
              <a:t>bjuds in.</a:t>
            </a:r>
            <a:endParaRPr>
              <a:solidFill>
                <a:schemeClr val="dk1"/>
              </a:solidFill>
              <a:latin typeface="Gill Sans"/>
              <a:ea typeface="Gill Sans"/>
              <a:cs typeface="Gill Sans"/>
              <a:sym typeface="Gill Sans"/>
            </a:endParaRPr>
          </a:p>
          <a:p>
            <a:pPr indent="-317500" lvl="1" marL="914400" marR="0" rtl="0" algn="l">
              <a:lnSpc>
                <a:spcPct val="115000"/>
              </a:lnSpc>
              <a:spcBef>
                <a:spcPts val="0"/>
              </a:spcBef>
              <a:spcAft>
                <a:spcPts val="0"/>
              </a:spcAft>
              <a:buClr>
                <a:schemeClr val="dk1"/>
              </a:buClr>
              <a:buSzPts val="1400"/>
              <a:buFont typeface="Gill Sans"/>
              <a:buChar char="○"/>
            </a:pPr>
            <a:r>
              <a:rPr lang="fi">
                <a:solidFill>
                  <a:schemeClr val="dk1"/>
                </a:solidFill>
                <a:latin typeface="Gill Sans"/>
                <a:ea typeface="Gill Sans"/>
                <a:cs typeface="Gill Sans"/>
                <a:sym typeface="Gill Sans"/>
              </a:rPr>
              <a:t>”</a:t>
            </a:r>
            <a:r>
              <a:rPr b="1" lang="fi">
                <a:solidFill>
                  <a:schemeClr val="dk1"/>
                </a:solidFill>
                <a:latin typeface="Gill Sans"/>
                <a:ea typeface="Gill Sans"/>
                <a:cs typeface="Gill Sans"/>
                <a:sym typeface="Gill Sans"/>
              </a:rPr>
              <a:t>De mer sällan hörda rösterna</a:t>
            </a:r>
            <a:r>
              <a:rPr lang="fi">
                <a:solidFill>
                  <a:schemeClr val="dk1"/>
                </a:solidFill>
                <a:latin typeface="Gill Sans"/>
                <a:ea typeface="Gill Sans"/>
                <a:cs typeface="Gill Sans"/>
                <a:sym typeface="Gill Sans"/>
              </a:rPr>
              <a:t>”: vilka brukar vanligtvis inte delta i samtalen?</a:t>
            </a:r>
            <a:br>
              <a:rPr b="0" i="0" lang="fi" sz="1400" u="none" cap="none" strike="noStrike">
                <a:solidFill>
                  <a:schemeClr val="dk1"/>
                </a:solidFill>
                <a:latin typeface="Gill Sans"/>
                <a:ea typeface="Gill Sans"/>
                <a:cs typeface="Gill Sans"/>
                <a:sym typeface="Gill Sans"/>
              </a:rPr>
            </a:br>
            <a:endParaRPr b="0" i="0" sz="1400" u="none" cap="none" strike="noStrike">
              <a:solidFill>
                <a:schemeClr val="dk1"/>
              </a:solidFill>
              <a:latin typeface="Gill Sans"/>
              <a:ea typeface="Gill Sans"/>
              <a:cs typeface="Gill Sans"/>
              <a:sym typeface="Gill Sans"/>
            </a:endParaRPr>
          </a:p>
          <a:p>
            <a:pPr indent="0" lvl="0" marL="0" marR="0" rtl="0" algn="l">
              <a:lnSpc>
                <a:spcPct val="115000"/>
              </a:lnSpc>
              <a:spcBef>
                <a:spcPts val="0"/>
              </a:spcBef>
              <a:spcAft>
                <a:spcPts val="0"/>
              </a:spcAft>
              <a:buClr>
                <a:schemeClr val="dk1"/>
              </a:buClr>
              <a:buSzPts val="1100"/>
              <a:buFont typeface="Arial"/>
              <a:buNone/>
            </a:pPr>
            <a:r>
              <a:rPr b="1" lang="fi">
                <a:solidFill>
                  <a:schemeClr val="dk1"/>
                </a:solidFill>
                <a:latin typeface="Gill Sans"/>
                <a:ea typeface="Gill Sans"/>
                <a:cs typeface="Gill Sans"/>
                <a:sym typeface="Gill Sans"/>
              </a:rPr>
              <a:t>Erfarenhetsbaserat tal</a:t>
            </a:r>
            <a:endParaRPr b="1" i="0" sz="1400" u="none" cap="none" strike="noStrike">
              <a:solidFill>
                <a:schemeClr val="dk1"/>
              </a:solidFill>
              <a:latin typeface="Gill Sans"/>
              <a:ea typeface="Gill Sans"/>
              <a:cs typeface="Gill Sans"/>
              <a:sym typeface="Gill Sans"/>
            </a:endParaRPr>
          </a:p>
          <a:p>
            <a:pPr indent="-342900" lvl="0" marL="482600" marR="0" rtl="0" algn="l">
              <a:lnSpc>
                <a:spcPct val="115000"/>
              </a:lnSpc>
              <a:spcBef>
                <a:spcPts val="0"/>
              </a:spcBef>
              <a:spcAft>
                <a:spcPts val="0"/>
              </a:spcAft>
              <a:buClr>
                <a:schemeClr val="dk1"/>
              </a:buClr>
              <a:buSzPts val="1400"/>
              <a:buFont typeface="Gill Sans"/>
              <a:buChar char="●"/>
            </a:pPr>
            <a:r>
              <a:rPr lang="fi">
                <a:solidFill>
                  <a:schemeClr val="dk1"/>
                </a:solidFill>
                <a:latin typeface="Gill Sans"/>
                <a:ea typeface="Gill Sans"/>
                <a:cs typeface="Gill Sans"/>
                <a:sym typeface="Gill Sans"/>
              </a:rPr>
              <a:t>Att möjliggöra ett mer jämlikt möte</a:t>
            </a:r>
            <a:endParaRPr>
              <a:solidFill>
                <a:schemeClr val="dk1"/>
              </a:solidFill>
              <a:latin typeface="Gill Sans"/>
              <a:ea typeface="Gill Sans"/>
              <a:cs typeface="Gill Sans"/>
              <a:sym typeface="Gill Sans"/>
            </a:endParaRPr>
          </a:p>
          <a:p>
            <a:pPr indent="-342900" lvl="0" marL="482600" marR="0" rtl="0" algn="l">
              <a:lnSpc>
                <a:spcPct val="115000"/>
              </a:lnSpc>
              <a:spcBef>
                <a:spcPts val="0"/>
              </a:spcBef>
              <a:spcAft>
                <a:spcPts val="0"/>
              </a:spcAft>
              <a:buClr>
                <a:schemeClr val="dk1"/>
              </a:buClr>
              <a:buSzPts val="1400"/>
              <a:buFont typeface="Gill Sans"/>
              <a:buChar char="●"/>
            </a:pPr>
            <a:r>
              <a:rPr lang="fi">
                <a:solidFill>
                  <a:schemeClr val="dk1"/>
                </a:solidFill>
                <a:latin typeface="Gill Sans"/>
                <a:ea typeface="Gill Sans"/>
                <a:cs typeface="Gill Sans"/>
                <a:sym typeface="Gill Sans"/>
              </a:rPr>
              <a:t>Skiljer sig från faktabaserade samtal</a:t>
            </a:r>
            <a:endParaRPr>
              <a:solidFill>
                <a:schemeClr val="dk1"/>
              </a:solidFill>
              <a:latin typeface="Gill Sans"/>
              <a:ea typeface="Gill Sans"/>
              <a:cs typeface="Gill Sans"/>
              <a:sym typeface="Gill Sans"/>
            </a:endParaRPr>
          </a:p>
          <a:p>
            <a:pPr indent="-342900" lvl="0" marL="482600" marR="0" rtl="0" algn="l">
              <a:lnSpc>
                <a:spcPct val="115000"/>
              </a:lnSpc>
              <a:spcBef>
                <a:spcPts val="0"/>
              </a:spcBef>
              <a:spcAft>
                <a:spcPts val="0"/>
              </a:spcAft>
              <a:buClr>
                <a:schemeClr val="dk1"/>
              </a:buClr>
              <a:buSzPts val="1400"/>
              <a:buFont typeface="Gill Sans"/>
              <a:buChar char="●"/>
            </a:pPr>
            <a:r>
              <a:rPr lang="fi">
                <a:solidFill>
                  <a:schemeClr val="dk1"/>
                </a:solidFill>
                <a:latin typeface="Gill Sans"/>
                <a:ea typeface="Gill Sans"/>
                <a:cs typeface="Gill Sans"/>
                <a:sym typeface="Gill Sans"/>
              </a:rPr>
              <a:t>Möjliggör nya slags insikter</a:t>
            </a:r>
            <a:endParaRPr>
              <a:solidFill>
                <a:schemeClr val="dk1"/>
              </a:solidFill>
              <a:latin typeface="Gill Sans"/>
              <a:ea typeface="Gill Sans"/>
              <a:cs typeface="Gill Sans"/>
              <a:sym typeface="Gill Sans"/>
            </a:endParaRPr>
          </a:p>
          <a:p>
            <a:pPr indent="0" lvl="0" marL="1397000" marR="0" rtl="0" algn="l">
              <a:lnSpc>
                <a:spcPct val="115000"/>
              </a:lnSpc>
              <a:spcBef>
                <a:spcPts val="0"/>
              </a:spcBef>
              <a:spcAft>
                <a:spcPts val="0"/>
              </a:spcAft>
              <a:buClr>
                <a:schemeClr val="dk1"/>
              </a:buClr>
              <a:buSzPts val="1100"/>
              <a:buFont typeface="Arial"/>
              <a:buNone/>
            </a:pPr>
            <a:r>
              <a:t/>
            </a:r>
            <a:endParaRPr b="0" i="0" sz="1300" u="none" cap="none" strike="noStrike">
              <a:solidFill>
                <a:schemeClr val="dk1"/>
              </a:solidFill>
              <a:latin typeface="Gill Sans"/>
              <a:ea typeface="Gill Sans"/>
              <a:cs typeface="Gill Sans"/>
              <a:sym typeface="Gill Sans"/>
            </a:endParaRPr>
          </a:p>
          <a:p>
            <a:pPr indent="0" lvl="0" marL="0" marR="0" rtl="0" algn="l">
              <a:lnSpc>
                <a:spcPct val="115000"/>
              </a:lnSpc>
              <a:spcBef>
                <a:spcPts val="0"/>
              </a:spcBef>
              <a:spcAft>
                <a:spcPts val="0"/>
              </a:spcAft>
              <a:buClr>
                <a:srgbClr val="000000"/>
              </a:buClr>
              <a:buSzPts val="1000"/>
              <a:buFont typeface="Arial"/>
              <a:buNone/>
            </a:pPr>
            <a:r>
              <a:t/>
            </a:r>
            <a:endParaRPr b="0" i="0" sz="1000" u="none" cap="none" strike="noStrike">
              <a:solidFill>
                <a:srgbClr val="000000"/>
              </a:solidFill>
              <a:latin typeface="Gill Sans"/>
              <a:ea typeface="Gill Sans"/>
              <a:cs typeface="Gill Sans"/>
              <a:sym typeface="Gill Sans"/>
            </a:endParaRPr>
          </a:p>
        </p:txBody>
      </p:sp>
      <p:pic>
        <p:nvPicPr>
          <p:cNvPr id="140" name="Google Shape;140;p7"/>
          <p:cNvPicPr preferRelativeResize="0"/>
          <p:nvPr/>
        </p:nvPicPr>
        <p:blipFill rotWithShape="1">
          <a:blip r:embed="rId3">
            <a:alphaModFix/>
          </a:blip>
          <a:srcRect b="8862" l="0" r="0" t="10277"/>
          <a:stretch/>
        </p:blipFill>
        <p:spPr>
          <a:xfrm>
            <a:off x="4905025" y="294450"/>
            <a:ext cx="4052800" cy="4635250"/>
          </a:xfrm>
          <a:prstGeom prst="rect">
            <a:avLst/>
          </a:prstGeom>
          <a:noFill/>
          <a:ln>
            <a:noFill/>
          </a:ln>
        </p:spPr>
      </p:pic>
      <p:pic>
        <p:nvPicPr>
          <p:cNvPr id="141" name="Google Shape;141;p7" title="dialogpaus-metod_svart_gul_rgb_72dpi (1).jpg"/>
          <p:cNvPicPr preferRelativeResize="0"/>
          <p:nvPr/>
        </p:nvPicPr>
        <p:blipFill>
          <a:blip r:embed="rId4">
            <a:alphaModFix/>
          </a:blip>
          <a:stretch>
            <a:fillRect/>
          </a:stretch>
        </p:blipFill>
        <p:spPr>
          <a:xfrm>
            <a:off x="790000" y="4281175"/>
            <a:ext cx="2167650" cy="361275"/>
          </a:xfrm>
          <a:prstGeom prst="rect">
            <a:avLst/>
          </a:prstGeom>
          <a:noFill/>
          <a:ln>
            <a:noFill/>
          </a:ln>
        </p:spPr>
      </p:pic>
    </p:spTree>
  </p:cSld>
  <p:clrMapOvr>
    <a:masterClrMapping/>
  </p:clrMapOvr>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46" name="Shape 146"/>
        <p:cNvGrpSpPr/>
        <p:nvPr/>
      </p:nvGrpSpPr>
      <p:grpSpPr>
        <a:xfrm>
          <a:off x="0" y="0"/>
          <a:ext cx="0" cy="0"/>
          <a:chOff x="0" y="0"/>
          <a:chExt cx="0" cy="0"/>
        </a:xfrm>
      </p:grpSpPr>
      <p:sp>
        <p:nvSpPr>
          <p:cNvPr id="147" name="Google Shape;147;p11"/>
          <p:cNvSpPr txBox="1"/>
          <p:nvPr/>
        </p:nvSpPr>
        <p:spPr>
          <a:xfrm>
            <a:off x="391412" y="380606"/>
            <a:ext cx="3675000" cy="4680900"/>
          </a:xfrm>
          <a:prstGeom prst="rect">
            <a:avLst/>
          </a:prstGeom>
          <a:noFill/>
          <a:ln>
            <a:noFill/>
          </a:ln>
        </p:spPr>
        <p:txBody>
          <a:bodyPr anchorCtr="0" anchor="t" bIns="69375" lIns="69375" spcFirstLastPara="1" rIns="69375" wrap="square" tIns="69375">
            <a:spAutoFit/>
          </a:bodyPr>
          <a:lstStyle/>
          <a:p>
            <a:pPr indent="0" lvl="0" marL="0" rtl="0" algn="l">
              <a:spcBef>
                <a:spcPts val="0"/>
              </a:spcBef>
              <a:spcAft>
                <a:spcPts val="0"/>
              </a:spcAft>
              <a:buClr>
                <a:schemeClr val="dk1"/>
              </a:buClr>
              <a:buSzPts val="2100"/>
              <a:buFont typeface="Arial"/>
              <a:buNone/>
            </a:pPr>
            <a:r>
              <a:rPr b="1" lang="fi" sz="2100">
                <a:solidFill>
                  <a:schemeClr val="dk1"/>
                </a:solidFill>
                <a:latin typeface="Gill Sans"/>
                <a:ea typeface="Gill Sans"/>
                <a:cs typeface="Gill Sans"/>
                <a:sym typeface="Gill Sans"/>
              </a:rPr>
              <a:t>DIALOGPAUS-METODEN</a:t>
            </a:r>
            <a:endParaRPr b="0" i="0" sz="2000" u="none" cap="none" strike="noStrike">
              <a:solidFill>
                <a:schemeClr val="dk1"/>
              </a:solidFill>
              <a:latin typeface="Gill Sans"/>
              <a:ea typeface="Gill Sans"/>
              <a:cs typeface="Gill Sans"/>
              <a:sym typeface="Gill Sans"/>
            </a:endParaRPr>
          </a:p>
          <a:p>
            <a:pPr indent="0" lvl="0" marL="0" marR="0" rtl="0" algn="l">
              <a:lnSpc>
                <a:spcPct val="100000"/>
              </a:lnSpc>
              <a:spcBef>
                <a:spcPts val="0"/>
              </a:spcBef>
              <a:spcAft>
                <a:spcPts val="0"/>
              </a:spcAft>
              <a:buClr>
                <a:schemeClr val="dk1"/>
              </a:buClr>
              <a:buSzPts val="800"/>
              <a:buFont typeface="Arial"/>
              <a:buNone/>
            </a:pPr>
            <a:br>
              <a:rPr b="0" i="0" lang="fi" sz="1200" u="none" cap="none" strike="noStrike">
                <a:solidFill>
                  <a:schemeClr val="dk1"/>
                </a:solidFill>
                <a:latin typeface="Gill Sans"/>
                <a:ea typeface="Gill Sans"/>
                <a:cs typeface="Gill Sans"/>
                <a:sym typeface="Gill Sans"/>
              </a:rPr>
            </a:br>
            <a:endParaRPr b="0" i="0" sz="1200" u="none" cap="none" strike="noStrike">
              <a:solidFill>
                <a:schemeClr val="dk1"/>
              </a:solidFill>
              <a:latin typeface="Gill Sans"/>
              <a:ea typeface="Gill Sans"/>
              <a:cs typeface="Gill Sans"/>
              <a:sym typeface="Gill Sans"/>
            </a:endParaRPr>
          </a:p>
          <a:p>
            <a:pPr indent="0" lvl="0" marL="0" marR="0" rtl="0" algn="l">
              <a:lnSpc>
                <a:spcPct val="100000"/>
              </a:lnSpc>
              <a:spcBef>
                <a:spcPts val="0"/>
              </a:spcBef>
              <a:spcAft>
                <a:spcPts val="0"/>
              </a:spcAft>
              <a:buClr>
                <a:srgbClr val="000000"/>
              </a:buClr>
              <a:buSzPts val="1400"/>
              <a:buFont typeface="Arial"/>
              <a:buNone/>
            </a:pPr>
            <a:r>
              <a:rPr b="1" lang="fi">
                <a:solidFill>
                  <a:schemeClr val="dk1"/>
                </a:solidFill>
                <a:latin typeface="Gill Sans"/>
                <a:ea typeface="Gill Sans"/>
                <a:cs typeface="Gill Sans"/>
                <a:sym typeface="Gill Sans"/>
              </a:rPr>
              <a:t>Halvstrukturerad = </a:t>
            </a:r>
            <a:r>
              <a:rPr lang="fi">
                <a:solidFill>
                  <a:schemeClr val="dk1"/>
                </a:solidFill>
                <a:latin typeface="Gill Sans"/>
                <a:ea typeface="Gill Sans"/>
                <a:cs typeface="Gill Sans"/>
                <a:sym typeface="Gill Sans"/>
              </a:rPr>
              <a:t>allt som stöder genomförandet av samtalet i enlighet med dess mål.</a:t>
            </a:r>
            <a:endParaRPr>
              <a:solidFill>
                <a:schemeClr val="dk1"/>
              </a:solidFill>
              <a:latin typeface="Gill Sans"/>
              <a:ea typeface="Gill Sans"/>
              <a:cs typeface="Gill Sans"/>
              <a:sym typeface="Gill Sans"/>
            </a:endParaRPr>
          </a:p>
          <a:p>
            <a:pPr indent="0" lvl="0" marL="0" marR="0" rtl="0" algn="l">
              <a:lnSpc>
                <a:spcPct val="100000"/>
              </a:lnSpc>
              <a:spcBef>
                <a:spcPts val="0"/>
              </a:spcBef>
              <a:spcAft>
                <a:spcPts val="0"/>
              </a:spcAft>
              <a:buClr>
                <a:srgbClr val="000000"/>
              </a:buClr>
              <a:buSzPts val="1400"/>
              <a:buFont typeface="Arial"/>
              <a:buNone/>
            </a:pPr>
            <a:r>
              <a:t/>
            </a:r>
            <a:endParaRPr b="1">
              <a:solidFill>
                <a:schemeClr val="dk1"/>
              </a:solidFill>
              <a:latin typeface="Gill Sans"/>
              <a:ea typeface="Gill Sans"/>
              <a:cs typeface="Gill Sans"/>
              <a:sym typeface="Gill Sans"/>
            </a:endParaRPr>
          </a:p>
          <a:p>
            <a:pPr indent="-317500" lvl="0" marL="457200" marR="0" rtl="0" algn="l">
              <a:lnSpc>
                <a:spcPct val="100000"/>
              </a:lnSpc>
              <a:spcBef>
                <a:spcPts val="0"/>
              </a:spcBef>
              <a:spcAft>
                <a:spcPts val="0"/>
              </a:spcAft>
              <a:buClr>
                <a:schemeClr val="dk1"/>
              </a:buClr>
              <a:buSzPts val="1400"/>
              <a:buFont typeface="Gill Sans"/>
              <a:buChar char="●"/>
            </a:pPr>
            <a:r>
              <a:rPr lang="fi">
                <a:solidFill>
                  <a:schemeClr val="dk1"/>
                </a:solidFill>
                <a:latin typeface="Gill Sans"/>
                <a:ea typeface="Gill Sans"/>
                <a:cs typeface="Gill Sans"/>
                <a:sym typeface="Gill Sans"/>
              </a:rPr>
              <a:t>samtalsledare (facilitator)</a:t>
            </a:r>
            <a:endParaRPr>
              <a:solidFill>
                <a:schemeClr val="dk1"/>
              </a:solidFill>
              <a:latin typeface="Gill Sans"/>
              <a:ea typeface="Gill Sans"/>
              <a:cs typeface="Gill Sans"/>
              <a:sym typeface="Gill Sans"/>
            </a:endParaRPr>
          </a:p>
          <a:p>
            <a:pPr indent="-317500" lvl="0" marL="457200" marR="0" rtl="0" algn="l">
              <a:lnSpc>
                <a:spcPct val="100000"/>
              </a:lnSpc>
              <a:spcBef>
                <a:spcPts val="0"/>
              </a:spcBef>
              <a:spcAft>
                <a:spcPts val="0"/>
              </a:spcAft>
              <a:buClr>
                <a:schemeClr val="dk1"/>
              </a:buClr>
              <a:buSzPts val="1400"/>
              <a:buFont typeface="Gill Sans"/>
              <a:buChar char="●"/>
            </a:pPr>
            <a:r>
              <a:rPr lang="fi">
                <a:solidFill>
                  <a:schemeClr val="dk1"/>
                </a:solidFill>
                <a:latin typeface="Gill Sans"/>
                <a:ea typeface="Gill Sans"/>
                <a:cs typeface="Gill Sans"/>
                <a:sym typeface="Gill Sans"/>
              </a:rPr>
              <a:t>att tydliggöra samtalets mål</a:t>
            </a:r>
            <a:endParaRPr>
              <a:solidFill>
                <a:schemeClr val="dk1"/>
              </a:solidFill>
              <a:latin typeface="Gill Sans"/>
              <a:ea typeface="Gill Sans"/>
              <a:cs typeface="Gill Sans"/>
              <a:sym typeface="Gill Sans"/>
            </a:endParaRPr>
          </a:p>
          <a:p>
            <a:pPr indent="-317500" lvl="0" marL="457200" marR="0" rtl="0" algn="l">
              <a:lnSpc>
                <a:spcPct val="100000"/>
              </a:lnSpc>
              <a:spcBef>
                <a:spcPts val="0"/>
              </a:spcBef>
              <a:spcAft>
                <a:spcPts val="0"/>
              </a:spcAft>
              <a:buClr>
                <a:schemeClr val="dk1"/>
              </a:buClr>
              <a:buSzPts val="1400"/>
              <a:buFont typeface="Gill Sans"/>
              <a:buChar char="●"/>
            </a:pPr>
            <a:r>
              <a:rPr lang="fi">
                <a:solidFill>
                  <a:schemeClr val="dk1"/>
                </a:solidFill>
                <a:latin typeface="Gill Sans"/>
                <a:ea typeface="Gill Sans"/>
                <a:cs typeface="Gill Sans"/>
                <a:sym typeface="Gill Sans"/>
              </a:rPr>
              <a:t>spelregler för ett konstruktivt samtal</a:t>
            </a:r>
            <a:endParaRPr>
              <a:solidFill>
                <a:schemeClr val="dk1"/>
              </a:solidFill>
              <a:latin typeface="Gill Sans"/>
              <a:ea typeface="Gill Sans"/>
              <a:cs typeface="Gill Sans"/>
              <a:sym typeface="Gill Sans"/>
            </a:endParaRPr>
          </a:p>
          <a:p>
            <a:pPr indent="-317500" lvl="0" marL="457200" marR="0" rtl="0" algn="l">
              <a:lnSpc>
                <a:spcPct val="100000"/>
              </a:lnSpc>
              <a:spcBef>
                <a:spcPts val="0"/>
              </a:spcBef>
              <a:spcAft>
                <a:spcPts val="0"/>
              </a:spcAft>
              <a:buClr>
                <a:schemeClr val="dk1"/>
              </a:buClr>
              <a:buSzPts val="1400"/>
              <a:buFont typeface="Gill Sans"/>
              <a:buChar char="●"/>
            </a:pPr>
            <a:r>
              <a:rPr lang="fi">
                <a:solidFill>
                  <a:schemeClr val="dk1"/>
                </a:solidFill>
                <a:latin typeface="Gill Sans"/>
                <a:ea typeface="Gill Sans"/>
                <a:cs typeface="Gill Sans"/>
                <a:sym typeface="Gill Sans"/>
              </a:rPr>
              <a:t>gemensamt samtal</a:t>
            </a:r>
            <a:endParaRPr>
              <a:solidFill>
                <a:schemeClr val="dk1"/>
              </a:solidFill>
              <a:latin typeface="Gill Sans"/>
              <a:ea typeface="Gill Sans"/>
              <a:cs typeface="Gill Sans"/>
              <a:sym typeface="Gill Sans"/>
            </a:endParaRPr>
          </a:p>
          <a:p>
            <a:pPr indent="-317500" lvl="0" marL="457200" marR="0" rtl="0" algn="l">
              <a:lnSpc>
                <a:spcPct val="100000"/>
              </a:lnSpc>
              <a:spcBef>
                <a:spcPts val="0"/>
              </a:spcBef>
              <a:spcAft>
                <a:spcPts val="0"/>
              </a:spcAft>
              <a:buClr>
                <a:schemeClr val="dk1"/>
              </a:buClr>
              <a:buSzPts val="1400"/>
              <a:buFont typeface="Gill Sans"/>
              <a:buChar char="●"/>
            </a:pPr>
            <a:r>
              <a:rPr lang="fi">
                <a:solidFill>
                  <a:schemeClr val="dk1"/>
                </a:solidFill>
                <a:latin typeface="Gill Sans"/>
                <a:ea typeface="Gill Sans"/>
                <a:cs typeface="Gill Sans"/>
                <a:sym typeface="Gill Sans"/>
              </a:rPr>
              <a:t>insikter (reflektion)</a:t>
            </a:r>
            <a:endParaRPr>
              <a:solidFill>
                <a:schemeClr val="dk1"/>
              </a:solidFill>
              <a:latin typeface="Gill Sans"/>
              <a:ea typeface="Gill Sans"/>
              <a:cs typeface="Gill Sans"/>
              <a:sym typeface="Gill Sans"/>
            </a:endParaRPr>
          </a:p>
          <a:p>
            <a:pPr indent="0" lvl="0" marL="457200" marR="0" rtl="0" algn="l">
              <a:lnSpc>
                <a:spcPct val="100000"/>
              </a:lnSpc>
              <a:spcBef>
                <a:spcPts val="0"/>
              </a:spcBef>
              <a:spcAft>
                <a:spcPts val="0"/>
              </a:spcAft>
              <a:buNone/>
            </a:pPr>
            <a:r>
              <a:rPr lang="fi">
                <a:solidFill>
                  <a:schemeClr val="dk1"/>
                </a:solidFill>
                <a:latin typeface="Gill Sans"/>
                <a:ea typeface="Gill Sans"/>
                <a:cs typeface="Gill Sans"/>
                <a:sym typeface="Gill Sans"/>
              </a:rPr>
              <a:t>+</a:t>
            </a:r>
            <a:endParaRPr>
              <a:solidFill>
                <a:schemeClr val="dk1"/>
              </a:solidFill>
              <a:latin typeface="Gill Sans"/>
              <a:ea typeface="Gill Sans"/>
              <a:cs typeface="Gill Sans"/>
              <a:sym typeface="Gill Sans"/>
            </a:endParaRPr>
          </a:p>
          <a:p>
            <a:pPr indent="-317500" lvl="0" marL="457200" marR="0" rtl="0" algn="l">
              <a:lnSpc>
                <a:spcPct val="100000"/>
              </a:lnSpc>
              <a:spcBef>
                <a:spcPts val="0"/>
              </a:spcBef>
              <a:spcAft>
                <a:spcPts val="0"/>
              </a:spcAft>
              <a:buClr>
                <a:schemeClr val="dk1"/>
              </a:buClr>
              <a:buSzPts val="1400"/>
              <a:buFont typeface="Gill Sans"/>
              <a:buChar char="●"/>
            </a:pPr>
            <a:r>
              <a:rPr lang="fi">
                <a:solidFill>
                  <a:schemeClr val="dk1"/>
                </a:solidFill>
                <a:latin typeface="Gill Sans"/>
                <a:ea typeface="Gill Sans"/>
                <a:cs typeface="Gill Sans"/>
                <a:sym typeface="Gill Sans"/>
              </a:rPr>
              <a:t>konfidentialitet, om inget annat avtalas</a:t>
            </a:r>
            <a:endParaRPr>
              <a:solidFill>
                <a:schemeClr val="dk1"/>
              </a:solidFill>
              <a:latin typeface="Gill Sans"/>
              <a:ea typeface="Gill Sans"/>
              <a:cs typeface="Gill Sans"/>
              <a:sym typeface="Gill Sans"/>
            </a:endParaRPr>
          </a:p>
          <a:p>
            <a:pPr indent="0" lvl="0" marL="0" marR="0" rtl="0" algn="l">
              <a:lnSpc>
                <a:spcPct val="100000"/>
              </a:lnSpc>
              <a:spcBef>
                <a:spcPts val="0"/>
              </a:spcBef>
              <a:spcAft>
                <a:spcPts val="0"/>
              </a:spcAft>
              <a:buClr>
                <a:srgbClr val="000000"/>
              </a:buClr>
              <a:buSzPts val="1400"/>
              <a:buFont typeface="Arial"/>
              <a:buNone/>
            </a:pPr>
            <a:r>
              <a:t/>
            </a:r>
            <a:endParaRPr b="1">
              <a:solidFill>
                <a:schemeClr val="dk1"/>
              </a:solidFill>
              <a:latin typeface="Gill Sans"/>
              <a:ea typeface="Gill Sans"/>
              <a:cs typeface="Gill Sans"/>
              <a:sym typeface="Gill Sans"/>
            </a:endParaRPr>
          </a:p>
          <a:p>
            <a:pPr indent="0" lvl="0" marL="0" marR="0" rtl="0" algn="l">
              <a:lnSpc>
                <a:spcPct val="100000"/>
              </a:lnSpc>
              <a:spcBef>
                <a:spcPts val="0"/>
              </a:spcBef>
              <a:spcAft>
                <a:spcPts val="0"/>
              </a:spcAft>
              <a:buClr>
                <a:srgbClr val="000000"/>
              </a:buClr>
              <a:buSzPts val="1400"/>
              <a:buFont typeface="Arial"/>
              <a:buNone/>
            </a:pPr>
            <a:r>
              <a:rPr b="1" lang="fi">
                <a:solidFill>
                  <a:schemeClr val="dk1"/>
                </a:solidFill>
                <a:latin typeface="Gill Sans"/>
                <a:ea typeface="Gill Sans"/>
                <a:cs typeface="Gill Sans"/>
                <a:sym typeface="Gill Sans"/>
              </a:rPr>
              <a:t>När ovanstående uppfylls är du i en Dialogpaus-dialog.</a:t>
            </a:r>
            <a:endParaRPr b="1">
              <a:solidFill>
                <a:schemeClr val="dk1"/>
              </a:solidFill>
              <a:latin typeface="Gill Sans"/>
              <a:ea typeface="Gill Sans"/>
              <a:cs typeface="Gill Sans"/>
              <a:sym typeface="Gill Sans"/>
            </a:endParaRPr>
          </a:p>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chemeClr val="dk1"/>
              </a:solidFill>
              <a:latin typeface="Gill Sans"/>
              <a:ea typeface="Gill Sans"/>
              <a:cs typeface="Gill Sans"/>
              <a:sym typeface="Gill Sans"/>
            </a:endParaRPr>
          </a:p>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chemeClr val="dk1"/>
              </a:solidFill>
              <a:latin typeface="Gill Sans"/>
              <a:ea typeface="Gill Sans"/>
              <a:cs typeface="Gill Sans"/>
              <a:sym typeface="Gill Sans"/>
            </a:endParaRPr>
          </a:p>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chemeClr val="dk1"/>
              </a:solidFill>
              <a:latin typeface="Gill Sans"/>
              <a:ea typeface="Gill Sans"/>
              <a:cs typeface="Gill Sans"/>
              <a:sym typeface="Gill Sans"/>
            </a:endParaRPr>
          </a:p>
          <a:p>
            <a:pPr indent="0" lvl="0" marL="0" marR="0" rtl="0" algn="l">
              <a:lnSpc>
                <a:spcPct val="100000"/>
              </a:lnSpc>
              <a:spcBef>
                <a:spcPts val="0"/>
              </a:spcBef>
              <a:spcAft>
                <a:spcPts val="0"/>
              </a:spcAft>
              <a:buClr>
                <a:srgbClr val="000000"/>
              </a:buClr>
              <a:buSzPts val="1200"/>
              <a:buFont typeface="Arial"/>
              <a:buNone/>
            </a:pPr>
            <a:r>
              <a:t/>
            </a:r>
            <a:endParaRPr b="0" i="0" sz="1200" u="none" cap="none" strike="noStrike">
              <a:solidFill>
                <a:schemeClr val="dk1"/>
              </a:solidFill>
              <a:latin typeface="Gill Sans"/>
              <a:ea typeface="Gill Sans"/>
              <a:cs typeface="Gill Sans"/>
              <a:sym typeface="Gill Sans"/>
            </a:endParaRPr>
          </a:p>
        </p:txBody>
      </p:sp>
      <p:pic>
        <p:nvPicPr>
          <p:cNvPr id="148" name="Google Shape;148;p11" title="dialogpaus-metod_svart_gul_rgb_72dpi (1).jpg"/>
          <p:cNvPicPr preferRelativeResize="0"/>
          <p:nvPr/>
        </p:nvPicPr>
        <p:blipFill>
          <a:blip r:embed="rId3">
            <a:alphaModFix/>
          </a:blip>
          <a:stretch>
            <a:fillRect/>
          </a:stretch>
        </p:blipFill>
        <p:spPr>
          <a:xfrm>
            <a:off x="1601600" y="4676825"/>
            <a:ext cx="1254600" cy="209100"/>
          </a:xfrm>
          <a:prstGeom prst="rect">
            <a:avLst/>
          </a:prstGeom>
          <a:noFill/>
          <a:ln>
            <a:noFill/>
          </a:ln>
        </p:spPr>
      </p:pic>
    </p:spTree>
  </p:cSld>
  <p:clrMapOvr>
    <a:masterClrMapping/>
  </p:clrMapOvr>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52" name="Shape 152"/>
        <p:cNvGrpSpPr/>
        <p:nvPr/>
      </p:nvGrpSpPr>
      <p:grpSpPr>
        <a:xfrm>
          <a:off x="0" y="0"/>
          <a:ext cx="0" cy="0"/>
          <a:chOff x="0" y="0"/>
          <a:chExt cx="0" cy="0"/>
        </a:xfrm>
      </p:grpSpPr>
      <p:pic>
        <p:nvPicPr>
          <p:cNvPr id="153" name="Google Shape;153;p8"/>
          <p:cNvPicPr preferRelativeResize="0"/>
          <p:nvPr/>
        </p:nvPicPr>
        <p:blipFill rotWithShape="1">
          <a:blip r:embed="rId3">
            <a:alphaModFix/>
          </a:blip>
          <a:srcRect b="0" l="0" r="0" t="0"/>
          <a:stretch/>
        </p:blipFill>
        <p:spPr>
          <a:xfrm>
            <a:off x="5735525" y="459550"/>
            <a:ext cx="778150" cy="778150"/>
          </a:xfrm>
          <a:prstGeom prst="rect">
            <a:avLst/>
          </a:prstGeom>
          <a:noFill/>
          <a:ln>
            <a:noFill/>
          </a:ln>
        </p:spPr>
      </p:pic>
      <p:sp>
        <p:nvSpPr>
          <p:cNvPr id="154" name="Google Shape;154;p8"/>
          <p:cNvSpPr txBox="1"/>
          <p:nvPr/>
        </p:nvSpPr>
        <p:spPr>
          <a:xfrm>
            <a:off x="5634355" y="1237697"/>
            <a:ext cx="3153300" cy="2685900"/>
          </a:xfrm>
          <a:prstGeom prst="rect">
            <a:avLst/>
          </a:prstGeom>
          <a:noFill/>
          <a:ln>
            <a:noFill/>
          </a:ln>
        </p:spPr>
        <p:txBody>
          <a:bodyPr anchorCtr="0" anchor="t" bIns="34275" lIns="68575" spcFirstLastPara="1" rIns="68575" wrap="square" tIns="34275">
            <a:spAutoFit/>
          </a:bodyPr>
          <a:lstStyle/>
          <a:p>
            <a:pPr indent="0" lvl="0" marL="0" marR="0" rtl="0" algn="l">
              <a:lnSpc>
                <a:spcPct val="100000"/>
              </a:lnSpc>
              <a:spcBef>
                <a:spcPts val="0"/>
              </a:spcBef>
              <a:spcAft>
                <a:spcPts val="0"/>
              </a:spcAft>
              <a:buClr>
                <a:srgbClr val="000000"/>
              </a:buClr>
              <a:buSzPts val="2700"/>
              <a:buFont typeface="Arial"/>
              <a:buNone/>
            </a:pPr>
            <a:r>
              <a:rPr i="1" lang="fi" sz="1700">
                <a:solidFill>
                  <a:schemeClr val="lt1"/>
                </a:solidFill>
                <a:latin typeface="Gill Sans"/>
                <a:ea typeface="Gill Sans"/>
                <a:cs typeface="Gill Sans"/>
                <a:sym typeface="Gill Sans"/>
              </a:rPr>
              <a:t>Oavsett om det handlar om ett samtal på en timme eller fyra timmar finns Dialogpaus olika delar i samtalets </a:t>
            </a:r>
            <a:r>
              <a:rPr b="1" i="1" lang="fi" sz="1700" u="sng">
                <a:solidFill>
                  <a:schemeClr val="lt1"/>
                </a:solidFill>
                <a:latin typeface="Gill Sans"/>
                <a:ea typeface="Gill Sans"/>
                <a:cs typeface="Gill Sans"/>
                <a:sym typeface="Gill Sans"/>
                <a:hlinkClick r:id="rId4">
                  <a:extLst>
                    <a:ext uri="{A12FA001-AC4F-418D-AE19-62706E023703}">
                      <ahyp:hlinkClr val="tx"/>
                    </a:ext>
                  </a:extLst>
                </a:hlinkClick>
              </a:rPr>
              <a:t>struktur</a:t>
            </a:r>
            <a:r>
              <a:rPr i="1" lang="fi" sz="1700">
                <a:solidFill>
                  <a:schemeClr val="lt1"/>
                </a:solidFill>
                <a:latin typeface="Gill Sans"/>
                <a:ea typeface="Gill Sans"/>
                <a:cs typeface="Gill Sans"/>
                <a:sym typeface="Gill Sans"/>
              </a:rPr>
              <a:t>. Längden på varje del kan anpassas. Det viktigaste är att gå igenom spelreglerna för ett konstruktivt samtal och att reservera mest tid för den gemensamma samtalsdelen.</a:t>
            </a:r>
            <a:endParaRPr b="0" i="1" sz="1700" u="none" cap="none" strike="noStrike">
              <a:solidFill>
                <a:schemeClr val="lt1"/>
              </a:solidFill>
              <a:latin typeface="Gill Sans"/>
              <a:ea typeface="Gill Sans"/>
              <a:cs typeface="Gill Sans"/>
              <a:sym typeface="Gill Sans"/>
            </a:endParaRPr>
          </a:p>
        </p:txBody>
      </p:sp>
      <p:sp>
        <p:nvSpPr>
          <p:cNvPr id="155" name="Google Shape;155;p8"/>
          <p:cNvSpPr txBox="1"/>
          <p:nvPr/>
        </p:nvSpPr>
        <p:spPr>
          <a:xfrm>
            <a:off x="382550" y="1110850"/>
            <a:ext cx="4883700" cy="3106500"/>
          </a:xfrm>
          <a:prstGeom prst="rect">
            <a:avLst/>
          </a:prstGeom>
          <a:noFill/>
          <a:ln>
            <a:noFill/>
          </a:ln>
        </p:spPr>
        <p:txBody>
          <a:bodyPr anchorCtr="0" anchor="t" bIns="34275" lIns="68575" spcFirstLastPara="1" rIns="68575" wrap="square" tIns="34275">
            <a:noAutofit/>
          </a:bodyPr>
          <a:lstStyle/>
          <a:p>
            <a:pPr indent="-326581" lvl="0" marL="457200" marR="0" rtl="0" algn="l">
              <a:lnSpc>
                <a:spcPct val="90000"/>
              </a:lnSpc>
              <a:spcBef>
                <a:spcPts val="0"/>
              </a:spcBef>
              <a:spcAft>
                <a:spcPts val="0"/>
              </a:spcAft>
              <a:buClr>
                <a:srgbClr val="000000"/>
              </a:buClr>
              <a:buSzPts val="1543"/>
              <a:buFont typeface="Gill Sans"/>
              <a:buAutoNum type="arabicPeriod"/>
            </a:pPr>
            <a:r>
              <a:rPr b="1" lang="fi" sz="1543">
                <a:latin typeface="Gill Sans"/>
                <a:ea typeface="Gill Sans"/>
                <a:cs typeface="Gill Sans"/>
                <a:sym typeface="Gill Sans"/>
              </a:rPr>
              <a:t>Välkommen och presentation</a:t>
            </a:r>
            <a:endParaRPr b="1" sz="1543">
              <a:latin typeface="Gill Sans"/>
              <a:ea typeface="Gill Sans"/>
              <a:cs typeface="Gill Sans"/>
              <a:sym typeface="Gill Sans"/>
            </a:endParaRPr>
          </a:p>
          <a:p>
            <a:pPr indent="-326581" lvl="0" marL="457200" marR="0" rtl="0" algn="l">
              <a:lnSpc>
                <a:spcPct val="90000"/>
              </a:lnSpc>
              <a:spcBef>
                <a:spcPts val="0"/>
              </a:spcBef>
              <a:spcAft>
                <a:spcPts val="0"/>
              </a:spcAft>
              <a:buClr>
                <a:srgbClr val="000000"/>
              </a:buClr>
              <a:buSzPts val="1543"/>
              <a:buFont typeface="Gill Sans"/>
              <a:buAutoNum type="arabicPeriod"/>
            </a:pPr>
            <a:r>
              <a:rPr b="1" lang="fi" sz="1543">
                <a:latin typeface="Gill Sans"/>
                <a:ea typeface="Gill Sans"/>
                <a:cs typeface="Gill Sans"/>
                <a:sym typeface="Gill Sans"/>
              </a:rPr>
              <a:t>Spelregler för ett konstruktivt samtal</a:t>
            </a:r>
            <a:endParaRPr b="1" sz="1543">
              <a:latin typeface="Gill Sans"/>
              <a:ea typeface="Gill Sans"/>
              <a:cs typeface="Gill Sans"/>
              <a:sym typeface="Gill Sans"/>
            </a:endParaRPr>
          </a:p>
          <a:p>
            <a:pPr indent="-326581" lvl="0" marL="457200" marR="0" rtl="0" algn="l">
              <a:lnSpc>
                <a:spcPct val="90000"/>
              </a:lnSpc>
              <a:spcBef>
                <a:spcPts val="0"/>
              </a:spcBef>
              <a:spcAft>
                <a:spcPts val="0"/>
              </a:spcAft>
              <a:buClr>
                <a:srgbClr val="000000"/>
              </a:buClr>
              <a:buSzPts val="1543"/>
              <a:buFont typeface="Gill Sans"/>
              <a:buAutoNum type="arabicPeriod"/>
            </a:pPr>
            <a:r>
              <a:rPr b="1" lang="fi" sz="1543">
                <a:latin typeface="Gill Sans"/>
                <a:ea typeface="Gill Sans"/>
                <a:cs typeface="Gill Sans"/>
                <a:sym typeface="Gill Sans"/>
              </a:rPr>
              <a:t>Inledning för att komma in i ämnet</a:t>
            </a:r>
            <a:endParaRPr b="1" sz="1543">
              <a:latin typeface="Gill Sans"/>
              <a:ea typeface="Gill Sans"/>
              <a:cs typeface="Gill Sans"/>
              <a:sym typeface="Gill Sans"/>
            </a:endParaRPr>
          </a:p>
          <a:p>
            <a:pPr indent="-326581" lvl="0" marL="457200" marR="0" rtl="0" algn="l">
              <a:lnSpc>
                <a:spcPct val="90000"/>
              </a:lnSpc>
              <a:spcBef>
                <a:spcPts val="0"/>
              </a:spcBef>
              <a:spcAft>
                <a:spcPts val="0"/>
              </a:spcAft>
              <a:buClr>
                <a:srgbClr val="000000"/>
              </a:buClr>
              <a:buSzPts val="1543"/>
              <a:buFont typeface="Gill Sans"/>
              <a:buAutoNum type="arabicPeriod"/>
            </a:pPr>
            <a:r>
              <a:rPr b="1" lang="fi" sz="1543">
                <a:latin typeface="Gill Sans"/>
                <a:ea typeface="Gill Sans"/>
                <a:cs typeface="Gill Sans"/>
                <a:sym typeface="Gill Sans"/>
              </a:rPr>
              <a:t>Samtal i par eller egen reflektion</a:t>
            </a:r>
            <a:endParaRPr b="1" sz="1543">
              <a:latin typeface="Gill Sans"/>
              <a:ea typeface="Gill Sans"/>
              <a:cs typeface="Gill Sans"/>
              <a:sym typeface="Gill Sans"/>
            </a:endParaRPr>
          </a:p>
          <a:p>
            <a:pPr indent="-326581" lvl="0" marL="457200" marR="0" rtl="0" algn="l">
              <a:lnSpc>
                <a:spcPct val="90000"/>
              </a:lnSpc>
              <a:spcBef>
                <a:spcPts val="0"/>
              </a:spcBef>
              <a:spcAft>
                <a:spcPts val="0"/>
              </a:spcAft>
              <a:buClr>
                <a:srgbClr val="000000"/>
              </a:buClr>
              <a:buSzPts val="1543"/>
              <a:buFont typeface="Gill Sans"/>
              <a:buAutoNum type="arabicPeriod"/>
            </a:pPr>
            <a:r>
              <a:rPr b="1" lang="fi" sz="1543">
                <a:latin typeface="Gill Sans"/>
                <a:ea typeface="Gill Sans"/>
                <a:cs typeface="Gill Sans"/>
                <a:sym typeface="Gill Sans"/>
              </a:rPr>
              <a:t>Gemensamt samtal</a:t>
            </a:r>
            <a:endParaRPr b="1" sz="1543">
              <a:latin typeface="Gill Sans"/>
              <a:ea typeface="Gill Sans"/>
              <a:cs typeface="Gill Sans"/>
              <a:sym typeface="Gill Sans"/>
            </a:endParaRPr>
          </a:p>
          <a:p>
            <a:pPr indent="-326581" lvl="0" marL="457200" marR="0" rtl="0" algn="l">
              <a:lnSpc>
                <a:spcPct val="90000"/>
              </a:lnSpc>
              <a:spcBef>
                <a:spcPts val="0"/>
              </a:spcBef>
              <a:spcAft>
                <a:spcPts val="0"/>
              </a:spcAft>
              <a:buClr>
                <a:srgbClr val="000000"/>
              </a:buClr>
              <a:buSzPts val="1543"/>
              <a:buFont typeface="Gill Sans"/>
              <a:buAutoNum type="arabicPeriod"/>
            </a:pPr>
            <a:r>
              <a:rPr b="1" lang="fi" sz="1543">
                <a:latin typeface="Gill Sans"/>
                <a:ea typeface="Gill Sans"/>
                <a:cs typeface="Gill Sans"/>
                <a:sym typeface="Gill Sans"/>
              </a:rPr>
              <a:t>Fördjupning av samtalet</a:t>
            </a:r>
            <a:endParaRPr b="1" sz="1543">
              <a:latin typeface="Gill Sans"/>
              <a:ea typeface="Gill Sans"/>
              <a:cs typeface="Gill Sans"/>
              <a:sym typeface="Gill Sans"/>
            </a:endParaRPr>
          </a:p>
          <a:p>
            <a:pPr indent="0" lvl="0" marL="457200" marR="0" rtl="0" algn="l">
              <a:lnSpc>
                <a:spcPct val="90000"/>
              </a:lnSpc>
              <a:spcBef>
                <a:spcPts val="0"/>
              </a:spcBef>
              <a:spcAft>
                <a:spcPts val="0"/>
              </a:spcAft>
              <a:buNone/>
            </a:pPr>
            <a:r>
              <a:t/>
            </a:r>
            <a:endParaRPr b="1" sz="1543">
              <a:latin typeface="Gill Sans"/>
              <a:ea typeface="Gill Sans"/>
              <a:cs typeface="Gill Sans"/>
              <a:sym typeface="Gill Sans"/>
            </a:endParaRPr>
          </a:p>
          <a:p>
            <a:pPr indent="-326581" lvl="0" marL="457200" marR="0" rtl="0" algn="l">
              <a:lnSpc>
                <a:spcPct val="90000"/>
              </a:lnSpc>
              <a:spcBef>
                <a:spcPts val="0"/>
              </a:spcBef>
              <a:spcAft>
                <a:spcPts val="0"/>
              </a:spcAft>
              <a:buClr>
                <a:srgbClr val="000000"/>
              </a:buClr>
              <a:buSzPts val="1543"/>
              <a:buFont typeface="Gill Sans"/>
              <a:buAutoNum type="arabicPeriod"/>
            </a:pPr>
            <a:r>
              <a:rPr lang="fi" sz="1543">
                <a:latin typeface="Gill Sans"/>
                <a:ea typeface="Gill Sans"/>
                <a:cs typeface="Gill Sans"/>
                <a:sym typeface="Gill Sans"/>
              </a:rPr>
              <a:t>Samtal i par eller egen reflektion</a:t>
            </a:r>
            <a:endParaRPr sz="1543">
              <a:latin typeface="Gill Sans"/>
              <a:ea typeface="Gill Sans"/>
              <a:cs typeface="Gill Sans"/>
              <a:sym typeface="Gill Sans"/>
            </a:endParaRPr>
          </a:p>
          <a:p>
            <a:pPr indent="-326581" lvl="0" marL="457200" marR="0" rtl="0" algn="l">
              <a:lnSpc>
                <a:spcPct val="90000"/>
              </a:lnSpc>
              <a:spcBef>
                <a:spcPts val="0"/>
              </a:spcBef>
              <a:spcAft>
                <a:spcPts val="0"/>
              </a:spcAft>
              <a:buClr>
                <a:srgbClr val="000000"/>
              </a:buClr>
              <a:buSzPts val="1543"/>
              <a:buFont typeface="Gill Sans"/>
              <a:buAutoNum type="arabicPeriod"/>
            </a:pPr>
            <a:r>
              <a:rPr lang="fi" sz="1543">
                <a:latin typeface="Gill Sans"/>
                <a:ea typeface="Gill Sans"/>
                <a:cs typeface="Gill Sans"/>
                <a:sym typeface="Gill Sans"/>
              </a:rPr>
              <a:t>Gemensamt samtal</a:t>
            </a:r>
            <a:endParaRPr sz="1543">
              <a:latin typeface="Gill Sans"/>
              <a:ea typeface="Gill Sans"/>
              <a:cs typeface="Gill Sans"/>
              <a:sym typeface="Gill Sans"/>
            </a:endParaRPr>
          </a:p>
          <a:p>
            <a:pPr indent="0" lvl="0" marL="457200" marR="0" rtl="0" algn="l">
              <a:lnSpc>
                <a:spcPct val="90000"/>
              </a:lnSpc>
              <a:spcBef>
                <a:spcPts val="0"/>
              </a:spcBef>
              <a:spcAft>
                <a:spcPts val="0"/>
              </a:spcAft>
              <a:buNone/>
            </a:pPr>
            <a:r>
              <a:t/>
            </a:r>
            <a:endParaRPr b="1" sz="1543">
              <a:latin typeface="Gill Sans"/>
              <a:ea typeface="Gill Sans"/>
              <a:cs typeface="Gill Sans"/>
              <a:sym typeface="Gill Sans"/>
            </a:endParaRPr>
          </a:p>
          <a:p>
            <a:pPr indent="-326581" lvl="0" marL="457200" marR="0" rtl="0" algn="l">
              <a:lnSpc>
                <a:spcPct val="90000"/>
              </a:lnSpc>
              <a:spcBef>
                <a:spcPts val="0"/>
              </a:spcBef>
              <a:spcAft>
                <a:spcPts val="0"/>
              </a:spcAft>
              <a:buClr>
                <a:srgbClr val="000000"/>
              </a:buClr>
              <a:buSzPts val="1543"/>
              <a:buFont typeface="Gill Sans"/>
              <a:buAutoNum type="arabicPeriod"/>
            </a:pPr>
            <a:r>
              <a:rPr b="1" lang="fi" sz="1543">
                <a:latin typeface="Gill Sans"/>
                <a:ea typeface="Gill Sans"/>
                <a:cs typeface="Gill Sans"/>
                <a:sym typeface="Gill Sans"/>
              </a:rPr>
              <a:t>Att skriva ner egna insikter</a:t>
            </a:r>
            <a:endParaRPr b="1" sz="1543">
              <a:latin typeface="Gill Sans"/>
              <a:ea typeface="Gill Sans"/>
              <a:cs typeface="Gill Sans"/>
              <a:sym typeface="Gill Sans"/>
            </a:endParaRPr>
          </a:p>
          <a:p>
            <a:pPr indent="-326581" lvl="0" marL="457200" marR="0" rtl="0" algn="l">
              <a:lnSpc>
                <a:spcPct val="90000"/>
              </a:lnSpc>
              <a:spcBef>
                <a:spcPts val="0"/>
              </a:spcBef>
              <a:spcAft>
                <a:spcPts val="0"/>
              </a:spcAft>
              <a:buClr>
                <a:srgbClr val="000000"/>
              </a:buClr>
              <a:buSzPts val="1543"/>
              <a:buFont typeface="Gill Sans"/>
              <a:buAutoNum type="arabicPeriod"/>
            </a:pPr>
            <a:r>
              <a:rPr b="1" lang="fi" sz="1543">
                <a:latin typeface="Gill Sans"/>
                <a:ea typeface="Gill Sans"/>
                <a:cs typeface="Gill Sans"/>
                <a:sym typeface="Gill Sans"/>
              </a:rPr>
              <a:t>Att dela egna insikterna med de andra</a:t>
            </a:r>
            <a:endParaRPr b="1" sz="1543">
              <a:latin typeface="Gill Sans"/>
              <a:ea typeface="Gill Sans"/>
              <a:cs typeface="Gill Sans"/>
              <a:sym typeface="Gill Sans"/>
            </a:endParaRPr>
          </a:p>
          <a:p>
            <a:pPr indent="-326581" lvl="0" marL="457200" marR="0" rtl="0" algn="l">
              <a:lnSpc>
                <a:spcPct val="90000"/>
              </a:lnSpc>
              <a:spcBef>
                <a:spcPts val="0"/>
              </a:spcBef>
              <a:spcAft>
                <a:spcPts val="0"/>
              </a:spcAft>
              <a:buClr>
                <a:srgbClr val="000000"/>
              </a:buClr>
              <a:buSzPts val="1543"/>
              <a:buFont typeface="Gill Sans"/>
              <a:buAutoNum type="arabicPeriod"/>
            </a:pPr>
            <a:r>
              <a:rPr b="1" lang="fi" sz="1543">
                <a:latin typeface="Gill Sans"/>
                <a:ea typeface="Gill Sans"/>
                <a:cs typeface="Gill Sans"/>
                <a:sym typeface="Gill Sans"/>
              </a:rPr>
              <a:t>Hur går vi vidare?</a:t>
            </a:r>
            <a:endParaRPr b="1" sz="1543">
              <a:latin typeface="Gill Sans"/>
              <a:ea typeface="Gill Sans"/>
              <a:cs typeface="Gill Sans"/>
              <a:sym typeface="Gill Sans"/>
            </a:endParaRPr>
          </a:p>
          <a:p>
            <a:pPr indent="-326581" lvl="0" marL="457200" marR="0" rtl="0" algn="l">
              <a:lnSpc>
                <a:spcPct val="90000"/>
              </a:lnSpc>
              <a:spcBef>
                <a:spcPts val="0"/>
              </a:spcBef>
              <a:spcAft>
                <a:spcPts val="0"/>
              </a:spcAft>
              <a:buClr>
                <a:srgbClr val="000000"/>
              </a:buClr>
              <a:buSzPts val="1543"/>
              <a:buFont typeface="Gill Sans"/>
              <a:buAutoNum type="arabicPeriod"/>
            </a:pPr>
            <a:r>
              <a:rPr b="1" lang="fi" sz="1543">
                <a:latin typeface="Gill Sans"/>
                <a:ea typeface="Gill Sans"/>
                <a:cs typeface="Gill Sans"/>
                <a:sym typeface="Gill Sans"/>
              </a:rPr>
              <a:t>Tack och avslutning</a:t>
            </a:r>
            <a:endParaRPr b="1" sz="1543">
              <a:latin typeface="Gill Sans"/>
              <a:ea typeface="Gill Sans"/>
              <a:cs typeface="Gill Sans"/>
              <a:sym typeface="Gill Sans"/>
            </a:endParaRPr>
          </a:p>
          <a:p>
            <a:pPr indent="-228600" lvl="0" marL="381000" marR="0" rtl="0" algn="l">
              <a:lnSpc>
                <a:spcPct val="90000"/>
              </a:lnSpc>
              <a:spcBef>
                <a:spcPts val="0"/>
              </a:spcBef>
              <a:spcAft>
                <a:spcPts val="0"/>
              </a:spcAft>
              <a:buClr>
                <a:schemeClr val="dk1"/>
              </a:buClr>
              <a:buSzPts val="2220"/>
              <a:buFont typeface="Calibri"/>
              <a:buNone/>
            </a:pPr>
            <a:r>
              <a:t/>
            </a:r>
            <a:endParaRPr b="0" i="0" sz="2220" u="none" cap="none" strike="noStrike">
              <a:solidFill>
                <a:srgbClr val="000000"/>
              </a:solidFill>
              <a:latin typeface="Gill Sans"/>
              <a:ea typeface="Gill Sans"/>
              <a:cs typeface="Gill Sans"/>
              <a:sym typeface="Gill Sans"/>
            </a:endParaRPr>
          </a:p>
        </p:txBody>
      </p:sp>
      <p:sp>
        <p:nvSpPr>
          <p:cNvPr id="156" name="Google Shape;156;p8"/>
          <p:cNvSpPr txBox="1"/>
          <p:nvPr/>
        </p:nvSpPr>
        <p:spPr>
          <a:xfrm>
            <a:off x="358746" y="371400"/>
            <a:ext cx="4883700" cy="392400"/>
          </a:xfrm>
          <a:prstGeom prst="rect">
            <a:avLst/>
          </a:prstGeom>
          <a:noFill/>
          <a:ln>
            <a:noFill/>
          </a:ln>
        </p:spPr>
        <p:txBody>
          <a:bodyPr anchorCtr="0" anchor="t" bIns="34275" lIns="68575" spcFirstLastPara="1" rIns="68575" wrap="square" tIns="34275">
            <a:spAutoFit/>
          </a:bodyPr>
          <a:lstStyle/>
          <a:p>
            <a:pPr indent="0" lvl="0" marL="0" marR="0" rtl="0" algn="l">
              <a:lnSpc>
                <a:spcPct val="100000"/>
              </a:lnSpc>
              <a:spcBef>
                <a:spcPts val="0"/>
              </a:spcBef>
              <a:spcAft>
                <a:spcPts val="0"/>
              </a:spcAft>
              <a:buClr>
                <a:srgbClr val="000000"/>
              </a:buClr>
              <a:buSzPts val="2700"/>
              <a:buFont typeface="Arial"/>
              <a:buNone/>
            </a:pPr>
            <a:r>
              <a:rPr b="1" lang="fi" sz="2100">
                <a:solidFill>
                  <a:schemeClr val="dk1"/>
                </a:solidFill>
                <a:latin typeface="Gill Sans"/>
                <a:ea typeface="Gill Sans"/>
                <a:cs typeface="Gill Sans"/>
                <a:sym typeface="Gill Sans"/>
              </a:rPr>
              <a:t>DIALOGPAUS-SAMTALETS MANUS </a:t>
            </a:r>
            <a:endParaRPr b="1" i="0" sz="400" u="none" cap="none" strike="noStrike">
              <a:solidFill>
                <a:srgbClr val="000000"/>
              </a:solidFill>
              <a:latin typeface="Gill Sans"/>
              <a:ea typeface="Gill Sans"/>
              <a:cs typeface="Gill Sans"/>
              <a:sym typeface="Gill Sans"/>
            </a:endParaRPr>
          </a:p>
        </p:txBody>
      </p:sp>
      <p:pic>
        <p:nvPicPr>
          <p:cNvPr id="157" name="Google Shape;157;p8"/>
          <p:cNvPicPr preferRelativeResize="0"/>
          <p:nvPr/>
        </p:nvPicPr>
        <p:blipFill rotWithShape="1">
          <a:blip r:embed="rId5">
            <a:alphaModFix/>
          </a:blip>
          <a:srcRect b="0" l="0" r="0" t="0"/>
          <a:stretch/>
        </p:blipFill>
        <p:spPr>
          <a:xfrm>
            <a:off x="7951265" y="3254766"/>
            <a:ext cx="778159" cy="778158"/>
          </a:xfrm>
          <a:prstGeom prst="rect">
            <a:avLst/>
          </a:prstGeom>
          <a:noFill/>
          <a:ln>
            <a:noFill/>
          </a:ln>
        </p:spPr>
      </p:pic>
      <p:pic>
        <p:nvPicPr>
          <p:cNvPr id="158" name="Google Shape;158;p8" title="dialogpaus-metod_svart_gul_rgb_72dpi (1).jpg"/>
          <p:cNvPicPr preferRelativeResize="0"/>
          <p:nvPr/>
        </p:nvPicPr>
        <p:blipFill>
          <a:blip r:embed="rId6">
            <a:alphaModFix/>
          </a:blip>
          <a:stretch>
            <a:fillRect/>
          </a:stretch>
        </p:blipFill>
        <p:spPr>
          <a:xfrm>
            <a:off x="201600" y="4564400"/>
            <a:ext cx="2167650" cy="361275"/>
          </a:xfrm>
          <a:prstGeom prst="rect">
            <a:avLst/>
          </a:prstGeom>
          <a:noFill/>
          <a:ln>
            <a:noFill/>
          </a:ln>
        </p:spPr>
      </p:pic>
    </p:spTree>
  </p:cSld>
  <p:clrMapOvr>
    <a:masterClrMapping/>
  </p:clrMapOvr>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62" name="Shape 162"/>
        <p:cNvGrpSpPr/>
        <p:nvPr/>
      </p:nvGrpSpPr>
      <p:grpSpPr>
        <a:xfrm>
          <a:off x="0" y="0"/>
          <a:ext cx="0" cy="0"/>
          <a:chOff x="0" y="0"/>
          <a:chExt cx="0" cy="0"/>
        </a:xfrm>
      </p:grpSpPr>
      <p:pic>
        <p:nvPicPr>
          <p:cNvPr id="163" name="Google Shape;163;g3d9a4f04fa0_0_0"/>
          <p:cNvPicPr preferRelativeResize="0"/>
          <p:nvPr/>
        </p:nvPicPr>
        <p:blipFill rotWithShape="1">
          <a:blip r:embed="rId3">
            <a:alphaModFix/>
          </a:blip>
          <a:srcRect b="0" l="0" r="0" t="0"/>
          <a:stretch/>
        </p:blipFill>
        <p:spPr>
          <a:xfrm>
            <a:off x="5735525" y="459550"/>
            <a:ext cx="778150" cy="778150"/>
          </a:xfrm>
          <a:prstGeom prst="rect">
            <a:avLst/>
          </a:prstGeom>
          <a:noFill/>
          <a:ln>
            <a:noFill/>
          </a:ln>
        </p:spPr>
      </p:pic>
      <p:sp>
        <p:nvSpPr>
          <p:cNvPr id="164" name="Google Shape;164;g3d9a4f04fa0_0_0"/>
          <p:cNvSpPr txBox="1"/>
          <p:nvPr/>
        </p:nvSpPr>
        <p:spPr>
          <a:xfrm>
            <a:off x="5647380" y="1515222"/>
            <a:ext cx="3153300" cy="1116000"/>
          </a:xfrm>
          <a:prstGeom prst="rect">
            <a:avLst/>
          </a:prstGeom>
          <a:noFill/>
          <a:ln>
            <a:noFill/>
          </a:ln>
        </p:spPr>
        <p:txBody>
          <a:bodyPr anchorCtr="0" anchor="t" bIns="34275" lIns="68575" spcFirstLastPara="1" rIns="68575" wrap="square" tIns="34275">
            <a:spAutoFit/>
          </a:bodyPr>
          <a:lstStyle/>
          <a:p>
            <a:pPr indent="0" lvl="0" marL="0" marR="0" rtl="0" algn="l">
              <a:lnSpc>
                <a:spcPct val="100000"/>
              </a:lnSpc>
              <a:spcBef>
                <a:spcPts val="0"/>
              </a:spcBef>
              <a:spcAft>
                <a:spcPts val="0"/>
              </a:spcAft>
              <a:buClr>
                <a:srgbClr val="000000"/>
              </a:buClr>
              <a:buSzPts val="2700"/>
              <a:buFont typeface="Arial"/>
              <a:buNone/>
            </a:pPr>
            <a:r>
              <a:rPr b="1" i="1" lang="fi" sz="1700" u="sng">
                <a:solidFill>
                  <a:schemeClr val="lt1"/>
                </a:solidFill>
                <a:latin typeface="Gill Sans"/>
                <a:ea typeface="Gill Sans"/>
                <a:cs typeface="Gill Sans"/>
                <a:sym typeface="Gill Sans"/>
                <a:hlinkClick r:id="rId4">
                  <a:extLst>
                    <a:ext uri="{A12FA001-AC4F-418D-AE19-62706E023703}">
                      <ahyp:hlinkClr val="tx"/>
                    </a:ext>
                  </a:extLst>
                </a:hlinkClick>
              </a:rPr>
              <a:t>Spelreglerna för ett konstruktivt samtal </a:t>
            </a:r>
            <a:r>
              <a:rPr i="1" lang="fi" sz="1700">
                <a:solidFill>
                  <a:schemeClr val="lt1"/>
                </a:solidFill>
                <a:latin typeface="Gill Sans"/>
                <a:ea typeface="Gill Sans"/>
                <a:cs typeface="Gill Sans"/>
                <a:sym typeface="Gill Sans"/>
              </a:rPr>
              <a:t>skapar en grund för det gemensamma samtalet.</a:t>
            </a:r>
            <a:endParaRPr i="1" sz="1700" u="none" cap="none" strike="noStrike">
              <a:solidFill>
                <a:schemeClr val="lt1"/>
              </a:solidFill>
              <a:latin typeface="Gill Sans"/>
              <a:ea typeface="Gill Sans"/>
              <a:cs typeface="Gill Sans"/>
              <a:sym typeface="Gill Sans"/>
            </a:endParaRPr>
          </a:p>
        </p:txBody>
      </p:sp>
      <p:sp>
        <p:nvSpPr>
          <p:cNvPr id="165" name="Google Shape;165;g3d9a4f04fa0_0_0"/>
          <p:cNvSpPr txBox="1"/>
          <p:nvPr/>
        </p:nvSpPr>
        <p:spPr>
          <a:xfrm>
            <a:off x="382550" y="1110850"/>
            <a:ext cx="4883700" cy="3106500"/>
          </a:xfrm>
          <a:prstGeom prst="rect">
            <a:avLst/>
          </a:prstGeom>
          <a:noFill/>
          <a:ln>
            <a:noFill/>
          </a:ln>
        </p:spPr>
        <p:txBody>
          <a:bodyPr anchorCtr="0" anchor="t" bIns="34275" lIns="68575" spcFirstLastPara="1" rIns="68575" wrap="square" tIns="34275">
            <a:noAutofit/>
          </a:bodyPr>
          <a:lstStyle/>
          <a:p>
            <a:pPr indent="0" lvl="0" marL="342900" marR="0" rtl="0" algn="l">
              <a:lnSpc>
                <a:spcPct val="90000"/>
              </a:lnSpc>
              <a:spcBef>
                <a:spcPts val="0"/>
              </a:spcBef>
              <a:spcAft>
                <a:spcPts val="0"/>
              </a:spcAft>
              <a:buClr>
                <a:srgbClr val="000000"/>
              </a:buClr>
              <a:buSzPts val="1743"/>
              <a:buFont typeface="Arial"/>
              <a:buNone/>
            </a:pPr>
            <a:r>
              <a:t/>
            </a:r>
            <a:endParaRPr b="1" i="0" sz="1743" u="none" cap="none" strike="noStrike">
              <a:solidFill>
                <a:srgbClr val="000000"/>
              </a:solidFill>
              <a:latin typeface="Gill Sans"/>
              <a:ea typeface="Gill Sans"/>
              <a:cs typeface="Gill Sans"/>
              <a:sym typeface="Gill Sans"/>
            </a:endParaRPr>
          </a:p>
          <a:p>
            <a:pPr indent="-364649" lvl="0" marL="381000" marR="0" rtl="0" algn="l">
              <a:lnSpc>
                <a:spcPct val="90000"/>
              </a:lnSpc>
              <a:spcBef>
                <a:spcPts val="0"/>
              </a:spcBef>
              <a:spcAft>
                <a:spcPts val="0"/>
              </a:spcAft>
              <a:buClr>
                <a:srgbClr val="000000"/>
              </a:buClr>
              <a:buSzPts val="1743"/>
              <a:buFont typeface="Calibri"/>
              <a:buAutoNum type="arabicPeriod"/>
            </a:pPr>
            <a:r>
              <a:rPr b="1" lang="fi" sz="1743">
                <a:latin typeface="Gill Sans"/>
                <a:ea typeface="Gill Sans"/>
                <a:cs typeface="Gill Sans"/>
                <a:sym typeface="Gill Sans"/>
              </a:rPr>
              <a:t>Jag lyssnar </a:t>
            </a:r>
            <a:r>
              <a:rPr lang="fi" sz="1743">
                <a:latin typeface="Gill Sans"/>
                <a:ea typeface="Gill Sans"/>
                <a:cs typeface="Gill Sans"/>
                <a:sym typeface="Gill Sans"/>
              </a:rPr>
              <a:t>på andra, avbryter inte och inleder inte samtal vid sidan om.</a:t>
            </a:r>
            <a:endParaRPr sz="1743">
              <a:latin typeface="Gill Sans"/>
              <a:ea typeface="Gill Sans"/>
              <a:cs typeface="Gill Sans"/>
              <a:sym typeface="Gill Sans"/>
            </a:endParaRPr>
          </a:p>
          <a:p>
            <a:pPr indent="0" lvl="0" marL="457200" marR="0" rtl="0" algn="l">
              <a:lnSpc>
                <a:spcPct val="90000"/>
              </a:lnSpc>
              <a:spcBef>
                <a:spcPts val="0"/>
              </a:spcBef>
              <a:spcAft>
                <a:spcPts val="0"/>
              </a:spcAft>
              <a:buNone/>
            </a:pPr>
            <a:r>
              <a:t/>
            </a:r>
            <a:endParaRPr sz="1743">
              <a:latin typeface="Gill Sans"/>
              <a:ea typeface="Gill Sans"/>
              <a:cs typeface="Gill Sans"/>
              <a:sym typeface="Gill Sans"/>
            </a:endParaRPr>
          </a:p>
          <a:p>
            <a:pPr indent="-364649" lvl="0" marL="381000" marR="0" rtl="0" algn="l">
              <a:lnSpc>
                <a:spcPct val="90000"/>
              </a:lnSpc>
              <a:spcBef>
                <a:spcPts val="0"/>
              </a:spcBef>
              <a:spcAft>
                <a:spcPts val="0"/>
              </a:spcAft>
              <a:buClr>
                <a:srgbClr val="000000"/>
              </a:buClr>
              <a:buSzPts val="1743"/>
              <a:buFont typeface="Calibri"/>
              <a:buAutoNum type="arabicPeriod"/>
            </a:pPr>
            <a:r>
              <a:rPr b="1" lang="fi" sz="1743">
                <a:latin typeface="Gill Sans"/>
                <a:ea typeface="Gill Sans"/>
                <a:cs typeface="Gill Sans"/>
                <a:sym typeface="Gill Sans"/>
              </a:rPr>
              <a:t>Jag berättar </a:t>
            </a:r>
            <a:r>
              <a:rPr lang="fi" sz="1743">
                <a:latin typeface="Gill Sans"/>
                <a:ea typeface="Gill Sans"/>
                <a:cs typeface="Gill Sans"/>
                <a:sym typeface="Gill Sans"/>
              </a:rPr>
              <a:t>om mina egna erfarenheter och tankar.</a:t>
            </a:r>
            <a:endParaRPr sz="1743">
              <a:latin typeface="Gill Sans"/>
              <a:ea typeface="Gill Sans"/>
              <a:cs typeface="Gill Sans"/>
              <a:sym typeface="Gill Sans"/>
            </a:endParaRPr>
          </a:p>
          <a:p>
            <a:pPr indent="0" lvl="0" marL="457200" marR="0" rtl="0" algn="l">
              <a:lnSpc>
                <a:spcPct val="90000"/>
              </a:lnSpc>
              <a:spcBef>
                <a:spcPts val="0"/>
              </a:spcBef>
              <a:spcAft>
                <a:spcPts val="0"/>
              </a:spcAft>
              <a:buNone/>
            </a:pPr>
            <a:r>
              <a:t/>
            </a:r>
            <a:endParaRPr sz="1743">
              <a:latin typeface="Gill Sans"/>
              <a:ea typeface="Gill Sans"/>
              <a:cs typeface="Gill Sans"/>
              <a:sym typeface="Gill Sans"/>
            </a:endParaRPr>
          </a:p>
          <a:p>
            <a:pPr indent="-364649" lvl="0" marL="381000" marR="0" rtl="0" algn="l">
              <a:lnSpc>
                <a:spcPct val="90000"/>
              </a:lnSpc>
              <a:spcBef>
                <a:spcPts val="0"/>
              </a:spcBef>
              <a:spcAft>
                <a:spcPts val="0"/>
              </a:spcAft>
              <a:buClr>
                <a:srgbClr val="000000"/>
              </a:buClr>
              <a:buSzPts val="1743"/>
              <a:buFont typeface="Calibri"/>
              <a:buAutoNum type="arabicPeriod"/>
            </a:pPr>
            <a:r>
              <a:rPr b="1" lang="fi" sz="1743">
                <a:latin typeface="Gill Sans"/>
                <a:ea typeface="Gill Sans"/>
                <a:cs typeface="Gill Sans"/>
                <a:sym typeface="Gill Sans"/>
              </a:rPr>
              <a:t>Jag ger utrymme </a:t>
            </a:r>
            <a:r>
              <a:rPr lang="fi" sz="1743">
                <a:latin typeface="Gill Sans"/>
                <a:ea typeface="Gill Sans"/>
                <a:cs typeface="Gill Sans"/>
                <a:sym typeface="Gill Sans"/>
              </a:rPr>
              <a:t>för ofärdiga tankar och olika perspektiv.</a:t>
            </a:r>
            <a:endParaRPr sz="1743">
              <a:latin typeface="Gill Sans"/>
              <a:ea typeface="Gill Sans"/>
              <a:cs typeface="Gill Sans"/>
              <a:sym typeface="Gill Sans"/>
            </a:endParaRPr>
          </a:p>
          <a:p>
            <a:pPr indent="0" lvl="0" marL="457200" marR="0" rtl="0" algn="l">
              <a:lnSpc>
                <a:spcPct val="90000"/>
              </a:lnSpc>
              <a:spcBef>
                <a:spcPts val="0"/>
              </a:spcBef>
              <a:spcAft>
                <a:spcPts val="0"/>
              </a:spcAft>
              <a:buNone/>
            </a:pPr>
            <a:r>
              <a:t/>
            </a:r>
            <a:endParaRPr sz="1743">
              <a:latin typeface="Gill Sans"/>
              <a:ea typeface="Gill Sans"/>
              <a:cs typeface="Gill Sans"/>
              <a:sym typeface="Gill Sans"/>
            </a:endParaRPr>
          </a:p>
          <a:p>
            <a:pPr indent="-364649" lvl="0" marL="381000" marR="0" rtl="0" algn="l">
              <a:lnSpc>
                <a:spcPct val="90000"/>
              </a:lnSpc>
              <a:spcBef>
                <a:spcPts val="0"/>
              </a:spcBef>
              <a:spcAft>
                <a:spcPts val="0"/>
              </a:spcAft>
              <a:buClr>
                <a:srgbClr val="000000"/>
              </a:buClr>
              <a:buSzPts val="1743"/>
              <a:buFont typeface="Calibri"/>
              <a:buAutoNum type="arabicPeriod"/>
            </a:pPr>
            <a:r>
              <a:rPr b="1" lang="fi" sz="1743">
                <a:latin typeface="Gill Sans"/>
                <a:ea typeface="Gill Sans"/>
                <a:cs typeface="Gill Sans"/>
                <a:sym typeface="Gill Sans"/>
              </a:rPr>
              <a:t>Jag respekterar </a:t>
            </a:r>
            <a:r>
              <a:rPr lang="fi" sz="1743">
                <a:latin typeface="Gill Sans"/>
                <a:ea typeface="Gill Sans"/>
                <a:cs typeface="Gill Sans"/>
                <a:sym typeface="Gill Sans"/>
              </a:rPr>
              <a:t>andra och samtalets konfidentialitet.</a:t>
            </a:r>
            <a:endParaRPr sz="1743">
              <a:latin typeface="Gill Sans"/>
              <a:ea typeface="Gill Sans"/>
              <a:cs typeface="Gill Sans"/>
              <a:sym typeface="Gill Sans"/>
            </a:endParaRPr>
          </a:p>
          <a:p>
            <a:pPr indent="-228600" lvl="0" marL="381000" marR="0" rtl="0" algn="l">
              <a:lnSpc>
                <a:spcPct val="90000"/>
              </a:lnSpc>
              <a:spcBef>
                <a:spcPts val="0"/>
              </a:spcBef>
              <a:spcAft>
                <a:spcPts val="0"/>
              </a:spcAft>
              <a:buClr>
                <a:schemeClr val="dk1"/>
              </a:buClr>
              <a:buSzPts val="2220"/>
              <a:buFont typeface="Calibri"/>
              <a:buNone/>
            </a:pPr>
            <a:r>
              <a:t/>
            </a:r>
            <a:endParaRPr b="0" i="0" sz="2220" u="none" cap="none" strike="noStrike">
              <a:solidFill>
                <a:srgbClr val="000000"/>
              </a:solidFill>
              <a:latin typeface="Gill Sans"/>
              <a:ea typeface="Gill Sans"/>
              <a:cs typeface="Gill Sans"/>
              <a:sym typeface="Gill Sans"/>
            </a:endParaRPr>
          </a:p>
        </p:txBody>
      </p:sp>
      <p:sp>
        <p:nvSpPr>
          <p:cNvPr id="166" name="Google Shape;166;g3d9a4f04fa0_0_0"/>
          <p:cNvSpPr txBox="1"/>
          <p:nvPr/>
        </p:nvSpPr>
        <p:spPr>
          <a:xfrm>
            <a:off x="358746" y="371400"/>
            <a:ext cx="4883700" cy="715800"/>
          </a:xfrm>
          <a:prstGeom prst="rect">
            <a:avLst/>
          </a:prstGeom>
          <a:noFill/>
          <a:ln>
            <a:noFill/>
          </a:ln>
        </p:spPr>
        <p:txBody>
          <a:bodyPr anchorCtr="0" anchor="t" bIns="34275" lIns="68575" spcFirstLastPara="1" rIns="68575" wrap="square" tIns="34275">
            <a:spAutoFit/>
          </a:bodyPr>
          <a:lstStyle/>
          <a:p>
            <a:pPr indent="0" lvl="0" marL="0" marR="0" rtl="0" algn="l">
              <a:lnSpc>
                <a:spcPct val="100000"/>
              </a:lnSpc>
              <a:spcBef>
                <a:spcPts val="0"/>
              </a:spcBef>
              <a:spcAft>
                <a:spcPts val="0"/>
              </a:spcAft>
              <a:buClr>
                <a:srgbClr val="000000"/>
              </a:buClr>
              <a:buSzPts val="2700"/>
              <a:buFont typeface="Arial"/>
              <a:buNone/>
            </a:pPr>
            <a:r>
              <a:rPr b="1" lang="fi" sz="2100">
                <a:solidFill>
                  <a:schemeClr val="dk1"/>
                </a:solidFill>
                <a:latin typeface="Gill Sans"/>
                <a:ea typeface="Gill Sans"/>
                <a:cs typeface="Gill Sans"/>
                <a:sym typeface="Gill Sans"/>
              </a:rPr>
              <a:t>SPELREGLER FÖR ETT KONSTRUKTIVT SAMTAL</a:t>
            </a:r>
            <a:endParaRPr b="1" i="0" sz="400" u="none" cap="none" strike="noStrike">
              <a:solidFill>
                <a:srgbClr val="000000"/>
              </a:solidFill>
              <a:latin typeface="Gill Sans"/>
              <a:ea typeface="Gill Sans"/>
              <a:cs typeface="Gill Sans"/>
              <a:sym typeface="Gill Sans"/>
            </a:endParaRPr>
          </a:p>
        </p:txBody>
      </p:sp>
      <p:pic>
        <p:nvPicPr>
          <p:cNvPr id="167" name="Google Shape;167;g3d9a4f04fa0_0_0"/>
          <p:cNvPicPr preferRelativeResize="0"/>
          <p:nvPr/>
        </p:nvPicPr>
        <p:blipFill rotWithShape="1">
          <a:blip r:embed="rId5">
            <a:alphaModFix/>
          </a:blip>
          <a:srcRect b="0" l="0" r="0" t="0"/>
          <a:stretch/>
        </p:blipFill>
        <p:spPr>
          <a:xfrm>
            <a:off x="7873140" y="2369316"/>
            <a:ext cx="778159" cy="778158"/>
          </a:xfrm>
          <a:prstGeom prst="rect">
            <a:avLst/>
          </a:prstGeom>
          <a:noFill/>
          <a:ln>
            <a:noFill/>
          </a:ln>
        </p:spPr>
      </p:pic>
      <p:pic>
        <p:nvPicPr>
          <p:cNvPr id="168" name="Google Shape;168;g3d9a4f04fa0_0_0" title="dialogpaus-metod_svart_gul_rgb_72dpi (1).jpg"/>
          <p:cNvPicPr preferRelativeResize="0"/>
          <p:nvPr/>
        </p:nvPicPr>
        <p:blipFill>
          <a:blip r:embed="rId6">
            <a:alphaModFix/>
          </a:blip>
          <a:stretch>
            <a:fillRect/>
          </a:stretch>
        </p:blipFill>
        <p:spPr>
          <a:xfrm>
            <a:off x="201600" y="4564400"/>
            <a:ext cx="2167650" cy="361275"/>
          </a:xfrm>
          <a:prstGeom prst="rect">
            <a:avLst/>
          </a:prstGeom>
          <a:noFill/>
          <a:ln>
            <a:noFill/>
          </a:ln>
        </p:spPr>
      </p:pic>
    </p:spTree>
  </p:cSld>
  <p:clrMapOvr>
    <a:masterClrMapping/>
  </p:clrMapOvr>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72" name="Shape 172"/>
        <p:cNvGrpSpPr/>
        <p:nvPr/>
      </p:nvGrpSpPr>
      <p:grpSpPr>
        <a:xfrm>
          <a:off x="0" y="0"/>
          <a:ext cx="0" cy="0"/>
          <a:chOff x="0" y="0"/>
          <a:chExt cx="0" cy="0"/>
        </a:xfrm>
      </p:grpSpPr>
      <p:sp>
        <p:nvSpPr>
          <p:cNvPr id="173" name="Google Shape;173;p9"/>
          <p:cNvSpPr txBox="1"/>
          <p:nvPr/>
        </p:nvSpPr>
        <p:spPr>
          <a:xfrm>
            <a:off x="5647375" y="1480250"/>
            <a:ext cx="3395400" cy="1116000"/>
          </a:xfrm>
          <a:prstGeom prst="rect">
            <a:avLst/>
          </a:prstGeom>
          <a:noFill/>
          <a:ln>
            <a:noFill/>
          </a:ln>
        </p:spPr>
        <p:txBody>
          <a:bodyPr anchorCtr="0" anchor="t" bIns="34275" lIns="68575" spcFirstLastPara="1" rIns="68575" wrap="square" tIns="34275">
            <a:spAutoFit/>
          </a:bodyPr>
          <a:lstStyle/>
          <a:p>
            <a:pPr indent="0" lvl="0" marL="0" marR="0" rtl="0" algn="l">
              <a:lnSpc>
                <a:spcPct val="100000"/>
              </a:lnSpc>
              <a:spcBef>
                <a:spcPts val="0"/>
              </a:spcBef>
              <a:spcAft>
                <a:spcPts val="0"/>
              </a:spcAft>
              <a:buClr>
                <a:srgbClr val="000000"/>
              </a:buClr>
              <a:buSzPts val="2700"/>
              <a:buFont typeface="Arial"/>
              <a:buNone/>
            </a:pPr>
            <a:r>
              <a:rPr i="1" lang="fi" sz="1700">
                <a:solidFill>
                  <a:schemeClr val="lt1"/>
                </a:solidFill>
                <a:latin typeface="Gill Sans"/>
                <a:ea typeface="Gill Sans"/>
                <a:cs typeface="Gill Sans"/>
                <a:sym typeface="Gill Sans"/>
              </a:rPr>
              <a:t>Du hittar mer färdiga formuleringar för att leda samtalet och hantera olika situationer i </a:t>
            </a:r>
            <a:r>
              <a:rPr b="1" i="1" lang="fi" sz="1700" u="sng">
                <a:solidFill>
                  <a:schemeClr val="lt1"/>
                </a:solidFill>
                <a:latin typeface="Gill Sans"/>
                <a:ea typeface="Gill Sans"/>
                <a:cs typeface="Gill Sans"/>
                <a:sym typeface="Gill Sans"/>
                <a:hlinkClick r:id="rId3">
                  <a:extLst>
                    <a:ext uri="{A12FA001-AC4F-418D-AE19-62706E023703}">
                      <ahyp:hlinkClr val="tx"/>
                    </a:ext>
                  </a:extLst>
                </a:hlinkClick>
              </a:rPr>
              <a:t>Dialogpaus samtalsledarkort</a:t>
            </a:r>
            <a:r>
              <a:rPr i="1" lang="fi" sz="1700">
                <a:solidFill>
                  <a:schemeClr val="lt1"/>
                </a:solidFill>
                <a:latin typeface="Gill Sans"/>
                <a:ea typeface="Gill Sans"/>
                <a:cs typeface="Gill Sans"/>
                <a:sym typeface="Gill Sans"/>
              </a:rPr>
              <a:t>.</a:t>
            </a:r>
            <a:endParaRPr b="1" i="1" sz="1700" u="none" cap="none" strike="noStrike">
              <a:solidFill>
                <a:schemeClr val="lt1"/>
              </a:solidFill>
              <a:latin typeface="Gill Sans"/>
              <a:ea typeface="Gill Sans"/>
              <a:cs typeface="Gill Sans"/>
              <a:sym typeface="Gill Sans"/>
            </a:endParaRPr>
          </a:p>
        </p:txBody>
      </p:sp>
      <p:sp>
        <p:nvSpPr>
          <p:cNvPr id="174" name="Google Shape;174;p9"/>
          <p:cNvSpPr txBox="1"/>
          <p:nvPr/>
        </p:nvSpPr>
        <p:spPr>
          <a:xfrm>
            <a:off x="382550" y="1110850"/>
            <a:ext cx="4883700" cy="3106500"/>
          </a:xfrm>
          <a:prstGeom prst="rect">
            <a:avLst/>
          </a:prstGeom>
          <a:noFill/>
          <a:ln>
            <a:noFill/>
          </a:ln>
        </p:spPr>
        <p:txBody>
          <a:bodyPr anchorCtr="0" anchor="t" bIns="34275" lIns="68575" spcFirstLastPara="1" rIns="68575" wrap="square" tIns="34275">
            <a:normAutofit/>
          </a:bodyPr>
          <a:lstStyle/>
          <a:p>
            <a:pPr indent="0" lvl="0" marL="34290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a:p>
            <a:pPr indent="-361950" lvl="0" marL="381000" marR="0" rtl="0" algn="l">
              <a:lnSpc>
                <a:spcPct val="100000"/>
              </a:lnSpc>
              <a:spcBef>
                <a:spcPts val="0"/>
              </a:spcBef>
              <a:spcAft>
                <a:spcPts val="0"/>
              </a:spcAft>
              <a:buClr>
                <a:schemeClr val="dk1"/>
              </a:buClr>
              <a:buSzPts val="1700"/>
              <a:buFont typeface="Calibri"/>
              <a:buChar char="●"/>
            </a:pPr>
            <a:r>
              <a:rPr b="1" lang="fi" sz="1700" u="sng">
                <a:solidFill>
                  <a:schemeClr val="dk1"/>
                </a:solidFill>
                <a:latin typeface="Gill Sans"/>
                <a:ea typeface="Gill Sans"/>
                <a:cs typeface="Gill Sans"/>
                <a:sym typeface="Gill Sans"/>
                <a:hlinkClick r:id="rId4">
                  <a:extLst>
                    <a:ext uri="{A12FA001-AC4F-418D-AE19-62706E023703}">
                      <ahyp:hlinkClr val="tx"/>
                    </a:ext>
                  </a:extLst>
                </a:hlinkClick>
              </a:rPr>
              <a:t>Uppmuntra deltagarna att tala om sina egna upplevelser</a:t>
            </a:r>
            <a:br>
              <a:rPr b="0" i="0" lang="fi" sz="1700" u="none" cap="none" strike="noStrike">
                <a:solidFill>
                  <a:schemeClr val="dk1"/>
                </a:solidFill>
                <a:latin typeface="Arial"/>
                <a:ea typeface="Arial"/>
                <a:cs typeface="Arial"/>
                <a:sym typeface="Arial"/>
              </a:rPr>
            </a:br>
            <a:endParaRPr b="0" i="0" sz="1700" u="none" cap="none" strike="noStrike">
              <a:solidFill>
                <a:schemeClr val="dk1"/>
              </a:solidFill>
              <a:latin typeface="Arial"/>
              <a:ea typeface="Arial"/>
              <a:cs typeface="Arial"/>
              <a:sym typeface="Arial"/>
            </a:endParaRPr>
          </a:p>
          <a:p>
            <a:pPr indent="-361950" lvl="0" marL="381000" marR="0" rtl="0" algn="l">
              <a:lnSpc>
                <a:spcPct val="100000"/>
              </a:lnSpc>
              <a:spcBef>
                <a:spcPts val="0"/>
              </a:spcBef>
              <a:spcAft>
                <a:spcPts val="0"/>
              </a:spcAft>
              <a:buClr>
                <a:schemeClr val="dk1"/>
              </a:buClr>
              <a:buSzPts val="1700"/>
              <a:buFont typeface="Calibri"/>
              <a:buChar char="●"/>
            </a:pPr>
            <a:r>
              <a:rPr b="1" lang="fi" sz="1700" u="sng">
                <a:solidFill>
                  <a:schemeClr val="dk1"/>
                </a:solidFill>
                <a:latin typeface="Gill Sans"/>
                <a:ea typeface="Gill Sans"/>
                <a:cs typeface="Gill Sans"/>
                <a:sym typeface="Gill Sans"/>
                <a:hlinkClick r:id="rId5">
                  <a:extLst>
                    <a:ext uri="{A12FA001-AC4F-418D-AE19-62706E023703}">
                      <ahyp:hlinkClr val="tx"/>
                    </a:ext>
                  </a:extLst>
                </a:hlinkClick>
              </a:rPr>
              <a:t>Aktivera tysta röster i diskussionen</a:t>
            </a:r>
            <a:endParaRPr b="1" sz="1700">
              <a:solidFill>
                <a:schemeClr val="dk1"/>
              </a:solidFill>
              <a:latin typeface="Gill Sans"/>
              <a:ea typeface="Gill Sans"/>
              <a:cs typeface="Gill Sans"/>
              <a:sym typeface="Gill Sans"/>
            </a:endParaRPr>
          </a:p>
          <a:p>
            <a:pPr indent="0" lvl="0" marL="0" marR="0" rtl="0" algn="l">
              <a:lnSpc>
                <a:spcPct val="100000"/>
              </a:lnSpc>
              <a:spcBef>
                <a:spcPts val="0"/>
              </a:spcBef>
              <a:spcAft>
                <a:spcPts val="0"/>
              </a:spcAft>
              <a:buNone/>
            </a:pPr>
            <a:r>
              <a:t/>
            </a:r>
            <a:endParaRPr b="1" sz="1700">
              <a:solidFill>
                <a:schemeClr val="dk1"/>
              </a:solidFill>
              <a:latin typeface="Gill Sans"/>
              <a:ea typeface="Gill Sans"/>
              <a:cs typeface="Gill Sans"/>
              <a:sym typeface="Gill Sans"/>
            </a:endParaRPr>
          </a:p>
          <a:p>
            <a:pPr indent="-361950" lvl="0" marL="381000" marR="0" rtl="0" algn="l">
              <a:lnSpc>
                <a:spcPct val="100000"/>
              </a:lnSpc>
              <a:spcBef>
                <a:spcPts val="0"/>
              </a:spcBef>
              <a:spcAft>
                <a:spcPts val="0"/>
              </a:spcAft>
              <a:buClr>
                <a:schemeClr val="dk1"/>
              </a:buClr>
              <a:buSzPts val="1700"/>
              <a:buFont typeface="Calibri"/>
              <a:buChar char="●"/>
            </a:pPr>
            <a:r>
              <a:rPr b="1" lang="fi" sz="1700" u="sng">
                <a:solidFill>
                  <a:schemeClr val="dk1"/>
                </a:solidFill>
                <a:latin typeface="Gill Sans"/>
                <a:ea typeface="Gill Sans"/>
                <a:cs typeface="Gill Sans"/>
                <a:sym typeface="Gill Sans"/>
                <a:hlinkClick r:id="rId6">
                  <a:extLst>
                    <a:ext uri="{A12FA001-AC4F-418D-AE19-62706E023703}">
                      <ahyp:hlinkClr val="tx"/>
                    </a:ext>
                  </a:extLst>
                </a:hlinkClick>
              </a:rPr>
              <a:t>Vad ska man göra om någon dominerar?</a:t>
            </a:r>
            <a:endParaRPr b="1" i="0" sz="1700" u="none" cap="none" strike="noStrike">
              <a:solidFill>
                <a:schemeClr val="dk1"/>
              </a:solidFill>
              <a:latin typeface="Gill Sans"/>
              <a:ea typeface="Gill Sans"/>
              <a:cs typeface="Gill Sans"/>
              <a:sym typeface="Gill Sans"/>
            </a:endParaRPr>
          </a:p>
          <a:p>
            <a:pPr indent="-228600" lvl="0" marL="381000" marR="0" rtl="0" algn="l">
              <a:lnSpc>
                <a:spcPct val="100000"/>
              </a:lnSpc>
              <a:spcBef>
                <a:spcPts val="0"/>
              </a:spcBef>
              <a:spcAft>
                <a:spcPts val="0"/>
              </a:spcAft>
              <a:buClr>
                <a:schemeClr val="dk1"/>
              </a:buClr>
              <a:buSzPts val="2400"/>
              <a:buFont typeface="Calibri"/>
              <a:buNone/>
            </a:pPr>
            <a:r>
              <a:t/>
            </a:r>
            <a:endParaRPr b="0" i="0" sz="2400" u="none" cap="none" strike="noStrike">
              <a:solidFill>
                <a:srgbClr val="000000"/>
              </a:solidFill>
              <a:latin typeface="Gill Sans"/>
              <a:ea typeface="Gill Sans"/>
              <a:cs typeface="Gill Sans"/>
              <a:sym typeface="Gill Sans"/>
            </a:endParaRPr>
          </a:p>
        </p:txBody>
      </p:sp>
      <p:sp>
        <p:nvSpPr>
          <p:cNvPr id="175" name="Google Shape;175;p9"/>
          <p:cNvSpPr txBox="1"/>
          <p:nvPr/>
        </p:nvSpPr>
        <p:spPr>
          <a:xfrm>
            <a:off x="358739" y="371394"/>
            <a:ext cx="7542900" cy="392400"/>
          </a:xfrm>
          <a:prstGeom prst="rect">
            <a:avLst/>
          </a:prstGeom>
          <a:noFill/>
          <a:ln>
            <a:noFill/>
          </a:ln>
        </p:spPr>
        <p:txBody>
          <a:bodyPr anchorCtr="0" anchor="t" bIns="34275" lIns="68575" spcFirstLastPara="1" rIns="68575" wrap="square" tIns="34275">
            <a:spAutoFit/>
          </a:bodyPr>
          <a:lstStyle/>
          <a:p>
            <a:pPr indent="0" lvl="0" marL="0" marR="0" rtl="0" algn="l">
              <a:lnSpc>
                <a:spcPct val="100000"/>
              </a:lnSpc>
              <a:spcBef>
                <a:spcPts val="0"/>
              </a:spcBef>
              <a:spcAft>
                <a:spcPts val="0"/>
              </a:spcAft>
              <a:buClr>
                <a:srgbClr val="000000"/>
              </a:buClr>
              <a:buSzPts val="2700"/>
              <a:buFont typeface="Arial"/>
              <a:buNone/>
            </a:pPr>
            <a:r>
              <a:rPr b="1" lang="fi" sz="2100">
                <a:solidFill>
                  <a:schemeClr val="dk1"/>
                </a:solidFill>
                <a:latin typeface="Gill Sans"/>
                <a:ea typeface="Gill Sans"/>
                <a:cs typeface="Gill Sans"/>
                <a:sym typeface="Gill Sans"/>
              </a:rPr>
              <a:t>ATT LEDA SAMTALET</a:t>
            </a:r>
            <a:endParaRPr b="1" i="0" sz="400" u="none" cap="none" strike="noStrike">
              <a:solidFill>
                <a:srgbClr val="000000"/>
              </a:solidFill>
              <a:latin typeface="Gill Sans"/>
              <a:ea typeface="Gill Sans"/>
              <a:cs typeface="Gill Sans"/>
              <a:sym typeface="Gill Sans"/>
            </a:endParaRPr>
          </a:p>
        </p:txBody>
      </p:sp>
      <p:pic>
        <p:nvPicPr>
          <p:cNvPr id="176" name="Google Shape;176;p9"/>
          <p:cNvPicPr preferRelativeResize="0"/>
          <p:nvPr/>
        </p:nvPicPr>
        <p:blipFill rotWithShape="1">
          <a:blip r:embed="rId7">
            <a:alphaModFix/>
          </a:blip>
          <a:srcRect b="0" l="0" r="0" t="0"/>
          <a:stretch/>
        </p:blipFill>
        <p:spPr>
          <a:xfrm>
            <a:off x="7901640" y="2667216"/>
            <a:ext cx="778159" cy="778158"/>
          </a:xfrm>
          <a:prstGeom prst="rect">
            <a:avLst/>
          </a:prstGeom>
          <a:noFill/>
          <a:ln>
            <a:noFill/>
          </a:ln>
        </p:spPr>
      </p:pic>
      <p:pic>
        <p:nvPicPr>
          <p:cNvPr id="177" name="Google Shape;177;p9"/>
          <p:cNvPicPr preferRelativeResize="0"/>
          <p:nvPr/>
        </p:nvPicPr>
        <p:blipFill rotWithShape="1">
          <a:blip r:embed="rId8">
            <a:alphaModFix/>
          </a:blip>
          <a:srcRect b="0" l="0" r="0" t="0"/>
          <a:stretch/>
        </p:blipFill>
        <p:spPr>
          <a:xfrm>
            <a:off x="5735525" y="459550"/>
            <a:ext cx="778150" cy="778150"/>
          </a:xfrm>
          <a:prstGeom prst="rect">
            <a:avLst/>
          </a:prstGeom>
          <a:noFill/>
          <a:ln>
            <a:noFill/>
          </a:ln>
        </p:spPr>
      </p:pic>
      <p:pic>
        <p:nvPicPr>
          <p:cNvPr id="178" name="Google Shape;178;p9" title="dialogpaus-metod_svart_gul_rgb_72dpi (1).jpg"/>
          <p:cNvPicPr preferRelativeResize="0"/>
          <p:nvPr/>
        </p:nvPicPr>
        <p:blipFill>
          <a:blip r:embed="rId9">
            <a:alphaModFix/>
          </a:blip>
          <a:stretch>
            <a:fillRect/>
          </a:stretch>
        </p:blipFill>
        <p:spPr>
          <a:xfrm>
            <a:off x="201600" y="4564400"/>
            <a:ext cx="2167650" cy="361275"/>
          </a:xfrm>
          <a:prstGeom prst="rect">
            <a:avLst/>
          </a:prstGeom>
          <a:noFill/>
          <a:ln>
            <a:noFill/>
          </a:ln>
        </p:spPr>
      </p:pic>
    </p:spTree>
  </p:cSld>
  <p:clrMapOvr>
    <a:masterClrMapping/>
  </p:clrMapOvr>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82" name="Shape 182"/>
        <p:cNvGrpSpPr/>
        <p:nvPr/>
      </p:nvGrpSpPr>
      <p:grpSpPr>
        <a:xfrm>
          <a:off x="0" y="0"/>
          <a:ext cx="0" cy="0"/>
          <a:chOff x="0" y="0"/>
          <a:chExt cx="0" cy="0"/>
        </a:xfrm>
      </p:grpSpPr>
      <p:sp>
        <p:nvSpPr>
          <p:cNvPr id="183" name="Google Shape;183;p10"/>
          <p:cNvSpPr txBox="1"/>
          <p:nvPr/>
        </p:nvSpPr>
        <p:spPr>
          <a:xfrm>
            <a:off x="5647375" y="1328100"/>
            <a:ext cx="3395400" cy="2547300"/>
          </a:xfrm>
          <a:prstGeom prst="rect">
            <a:avLst/>
          </a:prstGeom>
          <a:noFill/>
          <a:ln>
            <a:noFill/>
          </a:ln>
        </p:spPr>
        <p:txBody>
          <a:bodyPr anchorCtr="0" anchor="t" bIns="34275" lIns="68575" spcFirstLastPara="1" rIns="68575" wrap="square" tIns="34275">
            <a:spAutoFit/>
          </a:bodyPr>
          <a:lstStyle/>
          <a:p>
            <a:pPr indent="0" lvl="0" marL="0" marR="0" rtl="0" algn="l">
              <a:lnSpc>
                <a:spcPct val="100000"/>
              </a:lnSpc>
              <a:spcBef>
                <a:spcPts val="0"/>
              </a:spcBef>
              <a:spcAft>
                <a:spcPts val="0"/>
              </a:spcAft>
              <a:buClr>
                <a:srgbClr val="000000"/>
              </a:buClr>
              <a:buSzPts val="2700"/>
              <a:buFont typeface="Arial"/>
              <a:buNone/>
            </a:pPr>
            <a:r>
              <a:rPr i="1" lang="fi" sz="1700">
                <a:solidFill>
                  <a:schemeClr val="lt1"/>
                </a:solidFill>
                <a:latin typeface="Gill Sans"/>
                <a:ea typeface="Gill Sans"/>
                <a:cs typeface="Gill Sans"/>
                <a:sym typeface="Gill Sans"/>
              </a:rPr>
              <a:t>När du har definierat samtalets mål och målgrupp, stanna upp och fundera på vad som får målgruppen att komma till samtalet.</a:t>
            </a:r>
            <a:endParaRPr i="1" sz="1700">
              <a:solidFill>
                <a:schemeClr val="lt1"/>
              </a:solidFill>
              <a:latin typeface="Gill Sans"/>
              <a:ea typeface="Gill Sans"/>
              <a:cs typeface="Gill Sans"/>
              <a:sym typeface="Gill Sans"/>
            </a:endParaRPr>
          </a:p>
          <a:p>
            <a:pPr indent="0" lvl="0" marL="0" marR="0" rtl="0" algn="l">
              <a:lnSpc>
                <a:spcPct val="100000"/>
              </a:lnSpc>
              <a:spcBef>
                <a:spcPts val="0"/>
              </a:spcBef>
              <a:spcAft>
                <a:spcPts val="0"/>
              </a:spcAft>
              <a:buClr>
                <a:srgbClr val="000000"/>
              </a:buClr>
              <a:buSzPts val="2700"/>
              <a:buFont typeface="Arial"/>
              <a:buNone/>
            </a:pPr>
            <a:r>
              <a:t/>
            </a:r>
            <a:endParaRPr i="1" sz="1700">
              <a:solidFill>
                <a:schemeClr val="lt1"/>
              </a:solidFill>
              <a:latin typeface="Gill Sans"/>
              <a:ea typeface="Gill Sans"/>
              <a:cs typeface="Gill Sans"/>
              <a:sym typeface="Gill Sans"/>
            </a:endParaRPr>
          </a:p>
          <a:p>
            <a:pPr indent="0" lvl="0" marL="0" marR="0" rtl="0" algn="l">
              <a:lnSpc>
                <a:spcPct val="100000"/>
              </a:lnSpc>
              <a:spcBef>
                <a:spcPts val="0"/>
              </a:spcBef>
              <a:spcAft>
                <a:spcPts val="0"/>
              </a:spcAft>
              <a:buClr>
                <a:srgbClr val="000000"/>
              </a:buClr>
              <a:buSzPts val="2700"/>
              <a:buFont typeface="Arial"/>
              <a:buNone/>
            </a:pPr>
            <a:r>
              <a:rPr b="1" i="1" lang="fi" sz="1700" u="sng">
                <a:solidFill>
                  <a:schemeClr val="lt1"/>
                </a:solidFill>
                <a:latin typeface="Gill Sans"/>
                <a:ea typeface="Gill Sans"/>
                <a:cs typeface="Gill Sans"/>
                <a:sym typeface="Gill Sans"/>
                <a:hlinkClick r:id="rId3">
                  <a:extLst>
                    <a:ext uri="{A12FA001-AC4F-418D-AE19-62706E023703}">
                      <ahyp:hlinkClr val="tx"/>
                    </a:ext>
                  </a:extLst>
                </a:hlinkClick>
              </a:rPr>
              <a:t>Verktyget Att bjuda in till samtal.</a:t>
            </a:r>
            <a:endParaRPr b="1" i="1" sz="1700">
              <a:solidFill>
                <a:schemeClr val="lt1"/>
              </a:solidFill>
              <a:latin typeface="Gill Sans"/>
              <a:ea typeface="Gill Sans"/>
              <a:cs typeface="Gill Sans"/>
              <a:sym typeface="Gill Sans"/>
            </a:endParaRPr>
          </a:p>
          <a:p>
            <a:pPr indent="0" lvl="0" marL="0" marR="0" rtl="0" algn="l">
              <a:lnSpc>
                <a:spcPct val="100000"/>
              </a:lnSpc>
              <a:spcBef>
                <a:spcPts val="0"/>
              </a:spcBef>
              <a:spcAft>
                <a:spcPts val="0"/>
              </a:spcAft>
              <a:buClr>
                <a:srgbClr val="000000"/>
              </a:buClr>
              <a:buSzPts val="2700"/>
              <a:buFont typeface="Arial"/>
              <a:buNone/>
            </a:pPr>
            <a:r>
              <a:t/>
            </a:r>
            <a:endParaRPr b="0" i="1" sz="2100" u="none" cap="none" strike="noStrike">
              <a:solidFill>
                <a:schemeClr val="lt1"/>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2700"/>
              <a:buFont typeface="Arial"/>
              <a:buNone/>
            </a:pPr>
            <a:r>
              <a:t/>
            </a:r>
            <a:endParaRPr b="0" i="1" sz="2100" u="none" cap="none" strike="noStrike">
              <a:solidFill>
                <a:schemeClr val="lt1"/>
              </a:solidFill>
              <a:latin typeface="Arial"/>
              <a:ea typeface="Arial"/>
              <a:cs typeface="Arial"/>
              <a:sym typeface="Arial"/>
            </a:endParaRPr>
          </a:p>
        </p:txBody>
      </p:sp>
      <p:sp>
        <p:nvSpPr>
          <p:cNvPr id="184" name="Google Shape;184;p10"/>
          <p:cNvSpPr txBox="1"/>
          <p:nvPr/>
        </p:nvSpPr>
        <p:spPr>
          <a:xfrm>
            <a:off x="382550" y="1110850"/>
            <a:ext cx="4723500" cy="3106500"/>
          </a:xfrm>
          <a:prstGeom prst="rect">
            <a:avLst/>
          </a:prstGeom>
          <a:noFill/>
          <a:ln>
            <a:noFill/>
          </a:ln>
        </p:spPr>
        <p:txBody>
          <a:bodyPr anchorCtr="0" anchor="t" bIns="34275" lIns="68575" spcFirstLastPara="1" rIns="68575" wrap="square" tIns="34275">
            <a:normAutofit fontScale="77500" lnSpcReduction="20000"/>
          </a:bodyPr>
          <a:lstStyle/>
          <a:p>
            <a:pPr indent="-332010" lvl="0" marL="457200" marR="0" rtl="0" algn="l">
              <a:lnSpc>
                <a:spcPct val="100000"/>
              </a:lnSpc>
              <a:spcBef>
                <a:spcPts val="0"/>
              </a:spcBef>
              <a:spcAft>
                <a:spcPts val="0"/>
              </a:spcAft>
              <a:buClr>
                <a:srgbClr val="000000"/>
              </a:buClr>
              <a:buSzPct val="100000"/>
              <a:buFont typeface="Gill Sans"/>
              <a:buAutoNum type="arabicPeriod"/>
            </a:pPr>
            <a:r>
              <a:rPr b="1" lang="fi" sz="2100">
                <a:latin typeface="Gill Sans"/>
                <a:ea typeface="Gill Sans"/>
                <a:cs typeface="Gill Sans"/>
                <a:sym typeface="Gill Sans"/>
              </a:rPr>
              <a:t>Definiera</a:t>
            </a:r>
            <a:r>
              <a:rPr b="1" lang="fi" sz="2100">
                <a:solidFill>
                  <a:schemeClr val="dk1"/>
                </a:solidFill>
                <a:latin typeface="Gill Sans"/>
                <a:ea typeface="Gill Sans"/>
                <a:cs typeface="Gill Sans"/>
                <a:sym typeface="Gill Sans"/>
              </a:rPr>
              <a:t> </a:t>
            </a:r>
            <a:r>
              <a:rPr b="1" lang="fi" sz="2100" u="sng">
                <a:solidFill>
                  <a:schemeClr val="dk1"/>
                </a:solidFill>
                <a:latin typeface="Gill Sans"/>
                <a:ea typeface="Gill Sans"/>
                <a:cs typeface="Gill Sans"/>
                <a:sym typeface="Gill Sans"/>
                <a:hlinkClick r:id="rId4">
                  <a:extLst>
                    <a:ext uri="{A12FA001-AC4F-418D-AE19-62706E023703}">
                      <ahyp:hlinkClr val="tx"/>
                    </a:ext>
                  </a:extLst>
                </a:hlinkClick>
              </a:rPr>
              <a:t>behovet och målen</a:t>
            </a:r>
            <a:r>
              <a:rPr b="1" lang="fi" sz="2100">
                <a:solidFill>
                  <a:schemeClr val="dk1"/>
                </a:solidFill>
                <a:latin typeface="Gill Sans"/>
                <a:ea typeface="Gill Sans"/>
                <a:cs typeface="Gill Sans"/>
                <a:sym typeface="Gill Sans"/>
              </a:rPr>
              <a:t> </a:t>
            </a:r>
            <a:r>
              <a:rPr b="1" lang="fi" sz="2100">
                <a:latin typeface="Gill Sans"/>
                <a:ea typeface="Gill Sans"/>
                <a:cs typeface="Gill Sans"/>
                <a:sym typeface="Gill Sans"/>
              </a:rPr>
              <a:t>för samtalet.</a:t>
            </a:r>
            <a:endParaRPr b="1" sz="2100">
              <a:latin typeface="Gill Sans"/>
              <a:ea typeface="Gill Sans"/>
              <a:cs typeface="Gill Sans"/>
              <a:sym typeface="Gill Sans"/>
            </a:endParaRPr>
          </a:p>
          <a:p>
            <a:pPr indent="0" lvl="0" marL="0" marR="0" rtl="0" algn="l">
              <a:lnSpc>
                <a:spcPct val="100000"/>
              </a:lnSpc>
              <a:spcBef>
                <a:spcPts val="0"/>
              </a:spcBef>
              <a:spcAft>
                <a:spcPts val="0"/>
              </a:spcAft>
              <a:buNone/>
            </a:pPr>
            <a:r>
              <a:t/>
            </a:r>
            <a:endParaRPr b="1" sz="2100">
              <a:latin typeface="Gill Sans"/>
              <a:ea typeface="Gill Sans"/>
              <a:cs typeface="Gill Sans"/>
              <a:sym typeface="Gill Sans"/>
            </a:endParaRPr>
          </a:p>
          <a:p>
            <a:pPr indent="-332010" lvl="0" marL="457200" marR="0" rtl="0" algn="l">
              <a:lnSpc>
                <a:spcPct val="100000"/>
              </a:lnSpc>
              <a:spcBef>
                <a:spcPts val="0"/>
              </a:spcBef>
              <a:spcAft>
                <a:spcPts val="0"/>
              </a:spcAft>
              <a:buClr>
                <a:srgbClr val="000000"/>
              </a:buClr>
              <a:buSzPct val="100000"/>
              <a:buFont typeface="Gill Sans"/>
              <a:buAutoNum type="arabicPeriod"/>
            </a:pPr>
            <a:r>
              <a:rPr b="1" lang="fi" sz="2100" u="sng">
                <a:solidFill>
                  <a:schemeClr val="dk1"/>
                </a:solidFill>
                <a:latin typeface="Gill Sans"/>
                <a:ea typeface="Gill Sans"/>
                <a:cs typeface="Gill Sans"/>
                <a:sym typeface="Gill Sans"/>
                <a:hlinkClick r:id="rId5">
                  <a:extLst>
                    <a:ext uri="{A12FA001-AC4F-418D-AE19-62706E023703}">
                      <ahyp:hlinkClr val="tx"/>
                    </a:ext>
                  </a:extLst>
                </a:hlinkClick>
              </a:rPr>
              <a:t>Identifiera målgruppen</a:t>
            </a:r>
            <a:r>
              <a:rPr b="1" lang="fi" sz="2100">
                <a:solidFill>
                  <a:schemeClr val="dk1"/>
                </a:solidFill>
                <a:latin typeface="Gill Sans"/>
                <a:ea typeface="Gill Sans"/>
                <a:cs typeface="Gill Sans"/>
                <a:sym typeface="Gill Sans"/>
              </a:rPr>
              <a:t> f</a:t>
            </a:r>
            <a:r>
              <a:rPr b="1" lang="fi" sz="2100">
                <a:latin typeface="Gill Sans"/>
                <a:ea typeface="Gill Sans"/>
                <a:cs typeface="Gill Sans"/>
                <a:sym typeface="Gill Sans"/>
              </a:rPr>
              <a:t>ör samtalet utifrån behovet och målet.</a:t>
            </a:r>
            <a:endParaRPr b="1" sz="2100">
              <a:latin typeface="Gill Sans"/>
              <a:ea typeface="Gill Sans"/>
              <a:cs typeface="Gill Sans"/>
              <a:sym typeface="Gill Sans"/>
            </a:endParaRPr>
          </a:p>
          <a:p>
            <a:pPr indent="0" lvl="0" marL="0" marR="0" rtl="0" algn="l">
              <a:lnSpc>
                <a:spcPct val="100000"/>
              </a:lnSpc>
              <a:spcBef>
                <a:spcPts val="0"/>
              </a:spcBef>
              <a:spcAft>
                <a:spcPts val="0"/>
              </a:spcAft>
              <a:buNone/>
            </a:pPr>
            <a:r>
              <a:t/>
            </a:r>
            <a:endParaRPr b="1" sz="2100">
              <a:latin typeface="Gill Sans"/>
              <a:ea typeface="Gill Sans"/>
              <a:cs typeface="Gill Sans"/>
              <a:sym typeface="Gill Sans"/>
            </a:endParaRPr>
          </a:p>
          <a:p>
            <a:pPr indent="-332010" lvl="0" marL="457200" marR="0" rtl="0" algn="l">
              <a:lnSpc>
                <a:spcPct val="100000"/>
              </a:lnSpc>
              <a:spcBef>
                <a:spcPts val="0"/>
              </a:spcBef>
              <a:spcAft>
                <a:spcPts val="0"/>
              </a:spcAft>
              <a:buClr>
                <a:srgbClr val="000000"/>
              </a:buClr>
              <a:buSzPct val="100000"/>
              <a:buFont typeface="Gill Sans"/>
              <a:buAutoNum type="arabicPeriod"/>
            </a:pPr>
            <a:r>
              <a:rPr b="1" lang="fi" sz="2100">
                <a:latin typeface="Gill Sans"/>
                <a:ea typeface="Gill Sans"/>
                <a:cs typeface="Gill Sans"/>
                <a:sym typeface="Gill Sans"/>
              </a:rPr>
              <a:t>Hitta de bästa kontaktpersonerna för att få målgruppen att delta.</a:t>
            </a:r>
            <a:endParaRPr b="1" sz="2100">
              <a:latin typeface="Gill Sans"/>
              <a:ea typeface="Gill Sans"/>
              <a:cs typeface="Gill Sans"/>
              <a:sym typeface="Gill Sans"/>
            </a:endParaRPr>
          </a:p>
          <a:p>
            <a:pPr indent="0" lvl="0" marL="0" marR="0" rtl="0" algn="l">
              <a:lnSpc>
                <a:spcPct val="100000"/>
              </a:lnSpc>
              <a:spcBef>
                <a:spcPts val="0"/>
              </a:spcBef>
              <a:spcAft>
                <a:spcPts val="0"/>
              </a:spcAft>
              <a:buNone/>
            </a:pPr>
            <a:r>
              <a:t/>
            </a:r>
            <a:endParaRPr b="1" sz="2100">
              <a:latin typeface="Gill Sans"/>
              <a:ea typeface="Gill Sans"/>
              <a:cs typeface="Gill Sans"/>
              <a:sym typeface="Gill Sans"/>
            </a:endParaRPr>
          </a:p>
          <a:p>
            <a:pPr indent="-332010" lvl="0" marL="457200" marR="0" rtl="0" algn="l">
              <a:lnSpc>
                <a:spcPct val="100000"/>
              </a:lnSpc>
              <a:spcBef>
                <a:spcPts val="0"/>
              </a:spcBef>
              <a:spcAft>
                <a:spcPts val="0"/>
              </a:spcAft>
              <a:buClr>
                <a:srgbClr val="000000"/>
              </a:buClr>
              <a:buSzPct val="100000"/>
              <a:buFont typeface="Gill Sans"/>
              <a:buAutoNum type="arabicPeriod"/>
            </a:pPr>
            <a:r>
              <a:rPr b="1" lang="fi" sz="2100">
                <a:latin typeface="Gill Sans"/>
                <a:ea typeface="Gill Sans"/>
                <a:cs typeface="Gill Sans"/>
                <a:sym typeface="Gill Sans"/>
              </a:rPr>
              <a:t>Bjud in kontaktpersonerna till samtalet och kom överens med dem om hur inbjudningarna ska spridas.</a:t>
            </a:r>
            <a:endParaRPr b="1" sz="2100">
              <a:latin typeface="Gill Sans"/>
              <a:ea typeface="Gill Sans"/>
              <a:cs typeface="Gill Sans"/>
              <a:sym typeface="Gill Sans"/>
            </a:endParaRPr>
          </a:p>
          <a:p>
            <a:pPr indent="0" lvl="0" marL="0" marR="0" rtl="0" algn="l">
              <a:lnSpc>
                <a:spcPct val="100000"/>
              </a:lnSpc>
              <a:spcBef>
                <a:spcPts val="0"/>
              </a:spcBef>
              <a:spcAft>
                <a:spcPts val="0"/>
              </a:spcAft>
              <a:buNone/>
            </a:pPr>
            <a:r>
              <a:t/>
            </a:r>
            <a:endParaRPr b="1" sz="2100">
              <a:latin typeface="Gill Sans"/>
              <a:ea typeface="Gill Sans"/>
              <a:cs typeface="Gill Sans"/>
              <a:sym typeface="Gill Sans"/>
            </a:endParaRPr>
          </a:p>
          <a:p>
            <a:pPr indent="-332010" lvl="0" marL="457200" marR="0" rtl="0" algn="l">
              <a:lnSpc>
                <a:spcPct val="100000"/>
              </a:lnSpc>
              <a:spcBef>
                <a:spcPts val="0"/>
              </a:spcBef>
              <a:spcAft>
                <a:spcPts val="0"/>
              </a:spcAft>
              <a:buClr>
                <a:srgbClr val="000000"/>
              </a:buClr>
              <a:buSzPct val="100000"/>
              <a:buFont typeface="Gill Sans"/>
              <a:buAutoNum type="arabicPeriod"/>
            </a:pPr>
            <a:r>
              <a:rPr b="1" lang="fi" sz="2100">
                <a:latin typeface="Gill Sans"/>
                <a:ea typeface="Gill Sans"/>
                <a:cs typeface="Gill Sans"/>
                <a:sym typeface="Gill Sans"/>
              </a:rPr>
              <a:t>Rikta inbjudningarna till rätt kanaler och formulera dem på målgruppens språk.</a:t>
            </a:r>
            <a:endParaRPr b="1" sz="2100">
              <a:latin typeface="Gill Sans"/>
              <a:ea typeface="Gill Sans"/>
              <a:cs typeface="Gill Sans"/>
              <a:sym typeface="Gill Sans"/>
            </a:endParaRPr>
          </a:p>
          <a:p>
            <a:pPr indent="-228600" lvl="0" marL="381000" marR="0" rtl="0" algn="l">
              <a:lnSpc>
                <a:spcPct val="100000"/>
              </a:lnSpc>
              <a:spcBef>
                <a:spcPts val="0"/>
              </a:spcBef>
              <a:spcAft>
                <a:spcPts val="0"/>
              </a:spcAft>
              <a:buClr>
                <a:schemeClr val="dk1"/>
              </a:buClr>
              <a:buSzPct val="100000"/>
              <a:buFont typeface="Calibri"/>
              <a:buNone/>
            </a:pPr>
            <a:r>
              <a:t/>
            </a:r>
            <a:endParaRPr b="0" i="0" sz="2400" u="none" cap="none" strike="noStrike">
              <a:solidFill>
                <a:srgbClr val="000000"/>
              </a:solidFill>
              <a:latin typeface="Gill Sans"/>
              <a:ea typeface="Gill Sans"/>
              <a:cs typeface="Gill Sans"/>
              <a:sym typeface="Gill Sans"/>
            </a:endParaRPr>
          </a:p>
        </p:txBody>
      </p:sp>
      <p:sp>
        <p:nvSpPr>
          <p:cNvPr id="185" name="Google Shape;185;p10"/>
          <p:cNvSpPr txBox="1"/>
          <p:nvPr/>
        </p:nvSpPr>
        <p:spPr>
          <a:xfrm>
            <a:off x="358739" y="371394"/>
            <a:ext cx="7542900" cy="392400"/>
          </a:xfrm>
          <a:prstGeom prst="rect">
            <a:avLst/>
          </a:prstGeom>
          <a:noFill/>
          <a:ln>
            <a:noFill/>
          </a:ln>
        </p:spPr>
        <p:txBody>
          <a:bodyPr anchorCtr="0" anchor="t" bIns="34275" lIns="68575" spcFirstLastPara="1" rIns="68575" wrap="square" tIns="34275">
            <a:spAutoFit/>
          </a:bodyPr>
          <a:lstStyle/>
          <a:p>
            <a:pPr indent="0" lvl="0" marL="0" marR="0" rtl="0" algn="l">
              <a:lnSpc>
                <a:spcPct val="100000"/>
              </a:lnSpc>
              <a:spcBef>
                <a:spcPts val="0"/>
              </a:spcBef>
              <a:spcAft>
                <a:spcPts val="0"/>
              </a:spcAft>
              <a:buClr>
                <a:srgbClr val="000000"/>
              </a:buClr>
              <a:buSzPts val="2700"/>
              <a:buFont typeface="Arial"/>
              <a:buNone/>
            </a:pPr>
            <a:r>
              <a:rPr b="1" lang="fi" sz="2100">
                <a:solidFill>
                  <a:schemeClr val="dk1"/>
                </a:solidFill>
                <a:latin typeface="Gill Sans"/>
                <a:ea typeface="Gill Sans"/>
                <a:cs typeface="Gill Sans"/>
                <a:sym typeface="Gill Sans"/>
              </a:rPr>
              <a:t>ATT BJUDA IN TILL SAMTAL</a:t>
            </a:r>
            <a:endParaRPr b="1" i="0" sz="400" u="none" cap="none" strike="noStrike">
              <a:solidFill>
                <a:srgbClr val="000000"/>
              </a:solidFill>
              <a:latin typeface="Gill Sans"/>
              <a:ea typeface="Gill Sans"/>
              <a:cs typeface="Gill Sans"/>
              <a:sym typeface="Gill Sans"/>
            </a:endParaRPr>
          </a:p>
        </p:txBody>
      </p:sp>
      <p:pic>
        <p:nvPicPr>
          <p:cNvPr id="186" name="Google Shape;186;p10"/>
          <p:cNvPicPr preferRelativeResize="0"/>
          <p:nvPr/>
        </p:nvPicPr>
        <p:blipFill rotWithShape="1">
          <a:blip r:embed="rId6">
            <a:alphaModFix/>
          </a:blip>
          <a:srcRect b="0" l="0" r="0" t="0"/>
          <a:stretch/>
        </p:blipFill>
        <p:spPr>
          <a:xfrm>
            <a:off x="7901640" y="3131891"/>
            <a:ext cx="778159" cy="778158"/>
          </a:xfrm>
          <a:prstGeom prst="rect">
            <a:avLst/>
          </a:prstGeom>
          <a:noFill/>
          <a:ln>
            <a:noFill/>
          </a:ln>
        </p:spPr>
      </p:pic>
      <p:pic>
        <p:nvPicPr>
          <p:cNvPr id="187" name="Google Shape;187;p10"/>
          <p:cNvPicPr preferRelativeResize="0"/>
          <p:nvPr/>
        </p:nvPicPr>
        <p:blipFill rotWithShape="1">
          <a:blip r:embed="rId7">
            <a:alphaModFix/>
          </a:blip>
          <a:srcRect b="0" l="0" r="0" t="0"/>
          <a:stretch/>
        </p:blipFill>
        <p:spPr>
          <a:xfrm>
            <a:off x="5647375" y="469400"/>
            <a:ext cx="778150" cy="778150"/>
          </a:xfrm>
          <a:prstGeom prst="rect">
            <a:avLst/>
          </a:prstGeom>
          <a:noFill/>
          <a:ln>
            <a:noFill/>
          </a:ln>
        </p:spPr>
      </p:pic>
      <p:pic>
        <p:nvPicPr>
          <p:cNvPr id="188" name="Google Shape;188;p10" title="dialogpaus-metod_svart_gul_rgb_72dpi (1).jpg"/>
          <p:cNvPicPr preferRelativeResize="0"/>
          <p:nvPr/>
        </p:nvPicPr>
        <p:blipFill>
          <a:blip r:embed="rId8">
            <a:alphaModFix/>
          </a:blip>
          <a:stretch>
            <a:fillRect/>
          </a:stretch>
        </p:blipFill>
        <p:spPr>
          <a:xfrm>
            <a:off x="201600" y="4564400"/>
            <a:ext cx="2167650" cy="361275"/>
          </a:xfrm>
          <a:prstGeom prst="rect">
            <a:avLst/>
          </a:prstGeom>
          <a:noFill/>
          <a:ln>
            <a:noFill/>
          </a:ln>
        </p:spPr>
      </p:pic>
    </p:spTree>
  </p:cSld>
  <p:clrMapOvr>
    <a:masterClrMapping/>
  </p:clrMapOvr>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93" name="Shape 193"/>
        <p:cNvGrpSpPr/>
        <p:nvPr/>
      </p:nvGrpSpPr>
      <p:grpSpPr>
        <a:xfrm>
          <a:off x="0" y="0"/>
          <a:ext cx="0" cy="0"/>
          <a:chOff x="0" y="0"/>
          <a:chExt cx="0" cy="0"/>
        </a:xfrm>
      </p:grpSpPr>
      <p:sp>
        <p:nvSpPr>
          <p:cNvPr id="194" name="Google Shape;194;p12"/>
          <p:cNvSpPr txBox="1"/>
          <p:nvPr/>
        </p:nvSpPr>
        <p:spPr>
          <a:xfrm>
            <a:off x="391400" y="380600"/>
            <a:ext cx="3593700" cy="3618900"/>
          </a:xfrm>
          <a:prstGeom prst="rect">
            <a:avLst/>
          </a:prstGeom>
          <a:noFill/>
          <a:ln>
            <a:noFill/>
          </a:ln>
        </p:spPr>
        <p:txBody>
          <a:bodyPr anchorCtr="0" anchor="t" bIns="69375" lIns="69375" spcFirstLastPara="1" rIns="69375" wrap="square" tIns="69375">
            <a:spAutoFit/>
          </a:bodyPr>
          <a:lstStyle/>
          <a:p>
            <a:pPr indent="0" lvl="0" marL="0" marR="0" rtl="0" algn="l">
              <a:lnSpc>
                <a:spcPct val="100000"/>
              </a:lnSpc>
              <a:spcBef>
                <a:spcPts val="0"/>
              </a:spcBef>
              <a:spcAft>
                <a:spcPts val="0"/>
              </a:spcAft>
              <a:buClr>
                <a:schemeClr val="dk1"/>
              </a:buClr>
              <a:buSzPts val="800"/>
              <a:buFont typeface="Arial"/>
              <a:buNone/>
            </a:pPr>
            <a:r>
              <a:rPr b="1" lang="fi" sz="2000">
                <a:solidFill>
                  <a:schemeClr val="dk1"/>
                </a:solidFill>
                <a:latin typeface="Gill Sans"/>
                <a:ea typeface="Gill Sans"/>
                <a:cs typeface="Gill Sans"/>
                <a:sym typeface="Gill Sans"/>
              </a:rPr>
              <a:t>DE HÄR BEHÖVER DU</a:t>
            </a:r>
            <a:r>
              <a:rPr b="1" i="0" lang="fi" sz="2000" u="none" cap="none" strike="noStrike">
                <a:solidFill>
                  <a:schemeClr val="dk1"/>
                </a:solidFill>
                <a:latin typeface="Gill Sans"/>
                <a:ea typeface="Gill Sans"/>
                <a:cs typeface="Gill Sans"/>
                <a:sym typeface="Gill Sans"/>
              </a:rPr>
              <a:t> </a:t>
            </a:r>
            <a:endParaRPr b="0" i="0" sz="2000" u="none" cap="none" strike="noStrike">
              <a:solidFill>
                <a:schemeClr val="dk1"/>
              </a:solidFill>
              <a:latin typeface="Gill Sans"/>
              <a:ea typeface="Gill Sans"/>
              <a:cs typeface="Gill Sans"/>
              <a:sym typeface="Gill Sans"/>
            </a:endParaRPr>
          </a:p>
          <a:p>
            <a:pPr indent="0" lvl="0" marL="0" marR="0" rtl="0" algn="l">
              <a:lnSpc>
                <a:spcPct val="100000"/>
              </a:lnSpc>
              <a:spcBef>
                <a:spcPts val="0"/>
              </a:spcBef>
              <a:spcAft>
                <a:spcPts val="0"/>
              </a:spcAft>
              <a:buClr>
                <a:schemeClr val="dk1"/>
              </a:buClr>
              <a:buSzPts val="800"/>
              <a:buFont typeface="Arial"/>
              <a:buNone/>
            </a:pPr>
            <a:br>
              <a:rPr b="0" i="0" lang="fi" sz="1200" u="none" cap="none" strike="noStrike">
                <a:solidFill>
                  <a:schemeClr val="dk1"/>
                </a:solidFill>
                <a:latin typeface="Gill Sans"/>
                <a:ea typeface="Gill Sans"/>
                <a:cs typeface="Gill Sans"/>
                <a:sym typeface="Gill Sans"/>
              </a:rPr>
            </a:br>
            <a:endParaRPr b="0" i="0" sz="1200" u="none" cap="none" strike="noStrike">
              <a:solidFill>
                <a:schemeClr val="dk1"/>
              </a:solidFill>
              <a:latin typeface="Gill Sans"/>
              <a:ea typeface="Gill Sans"/>
              <a:cs typeface="Gill Sans"/>
              <a:sym typeface="Gill Sans"/>
            </a:endParaRPr>
          </a:p>
          <a:p>
            <a:pPr indent="0" lvl="0" marL="0" marR="0" rtl="0" algn="l">
              <a:lnSpc>
                <a:spcPct val="100000"/>
              </a:lnSpc>
              <a:spcBef>
                <a:spcPts val="0"/>
              </a:spcBef>
              <a:spcAft>
                <a:spcPts val="0"/>
              </a:spcAft>
              <a:buClr>
                <a:schemeClr val="dk1"/>
              </a:buClr>
              <a:buSzPts val="800"/>
              <a:buFont typeface="Arial"/>
              <a:buNone/>
            </a:pPr>
            <a:r>
              <a:t/>
            </a:r>
            <a:endParaRPr b="0" i="0" sz="1200" u="none" cap="none" strike="noStrike">
              <a:solidFill>
                <a:schemeClr val="dk1"/>
              </a:solidFill>
              <a:latin typeface="Gill Sans"/>
              <a:ea typeface="Gill Sans"/>
              <a:cs typeface="Gill Sans"/>
              <a:sym typeface="Gill Sans"/>
            </a:endParaRPr>
          </a:p>
          <a:p>
            <a:pPr indent="0" lvl="0" marL="0" marR="0" rtl="0" algn="l">
              <a:lnSpc>
                <a:spcPct val="100000"/>
              </a:lnSpc>
              <a:spcBef>
                <a:spcPts val="0"/>
              </a:spcBef>
              <a:spcAft>
                <a:spcPts val="0"/>
              </a:spcAft>
              <a:buClr>
                <a:srgbClr val="000000"/>
              </a:buClr>
              <a:buSzPts val="1600"/>
              <a:buFont typeface="Arial"/>
              <a:buNone/>
            </a:pPr>
            <a:r>
              <a:t/>
            </a:r>
            <a:endParaRPr b="1" i="0" sz="1600" u="none" cap="none" strike="noStrike">
              <a:solidFill>
                <a:schemeClr val="dk1"/>
              </a:solidFill>
              <a:latin typeface="Gill Sans"/>
              <a:ea typeface="Gill Sans"/>
              <a:cs typeface="Gill Sans"/>
              <a:sym typeface="Gill Sans"/>
            </a:endParaRPr>
          </a:p>
          <a:p>
            <a:pPr indent="-330200" lvl="0" marL="457200" marR="0" rtl="0" algn="l">
              <a:lnSpc>
                <a:spcPct val="100000"/>
              </a:lnSpc>
              <a:spcBef>
                <a:spcPts val="0"/>
              </a:spcBef>
              <a:spcAft>
                <a:spcPts val="0"/>
              </a:spcAft>
              <a:buClr>
                <a:schemeClr val="dk1"/>
              </a:buClr>
              <a:buSzPts val="1600"/>
              <a:buFont typeface="Gill Sans"/>
              <a:buChar char="●"/>
            </a:pPr>
            <a:r>
              <a:rPr b="1" lang="fi" sz="1600" u="sng">
                <a:solidFill>
                  <a:schemeClr val="dk1"/>
                </a:solidFill>
                <a:latin typeface="Gill Sans"/>
                <a:ea typeface="Gill Sans"/>
                <a:cs typeface="Gill Sans"/>
                <a:sym typeface="Gill Sans"/>
                <a:hlinkClick r:id="rId3">
                  <a:extLst>
                    <a:ext uri="{A12FA001-AC4F-418D-AE19-62706E023703}">
                      <ahyp:hlinkClr val="tx"/>
                    </a:ext>
                  </a:extLst>
                </a:hlinkClick>
              </a:rPr>
              <a:t>Samtalsguide</a:t>
            </a:r>
            <a:br>
              <a:rPr b="1" i="0" lang="fi" sz="1600" u="none" cap="none" strike="noStrike">
                <a:solidFill>
                  <a:schemeClr val="dk1"/>
                </a:solidFill>
                <a:latin typeface="Gill Sans"/>
                <a:ea typeface="Gill Sans"/>
                <a:cs typeface="Gill Sans"/>
                <a:sym typeface="Gill Sans"/>
              </a:rPr>
            </a:br>
            <a:endParaRPr b="1" i="0" sz="1600" u="none" cap="none" strike="noStrike">
              <a:solidFill>
                <a:schemeClr val="dk1"/>
              </a:solidFill>
              <a:latin typeface="Gill Sans"/>
              <a:ea typeface="Gill Sans"/>
              <a:cs typeface="Gill Sans"/>
              <a:sym typeface="Gill Sans"/>
            </a:endParaRPr>
          </a:p>
          <a:p>
            <a:pPr indent="-330200" lvl="0" marL="457200" marR="0" rtl="0" algn="l">
              <a:lnSpc>
                <a:spcPct val="100000"/>
              </a:lnSpc>
              <a:spcBef>
                <a:spcPts val="0"/>
              </a:spcBef>
              <a:spcAft>
                <a:spcPts val="0"/>
              </a:spcAft>
              <a:buClr>
                <a:schemeClr val="dk1"/>
              </a:buClr>
              <a:buSzPts val="1600"/>
              <a:buFont typeface="Gill Sans"/>
              <a:buChar char="●"/>
            </a:pPr>
            <a:r>
              <a:rPr b="1" lang="fi" sz="1600" u="sng">
                <a:solidFill>
                  <a:schemeClr val="dk1"/>
                </a:solidFill>
                <a:latin typeface="Gill Sans"/>
                <a:ea typeface="Gill Sans"/>
                <a:cs typeface="Gill Sans"/>
                <a:sym typeface="Gill Sans"/>
                <a:hlinkClick r:id="rId4">
                  <a:extLst>
                    <a:ext uri="{A12FA001-AC4F-418D-AE19-62706E023703}">
                      <ahyp:hlinkClr val="tx"/>
                    </a:ext>
                  </a:extLst>
                </a:hlinkClick>
              </a:rPr>
              <a:t>Dialogpaus-samtalskort</a:t>
            </a:r>
            <a:r>
              <a:rPr b="1" i="0" lang="fi" sz="1600" u="sng" cap="none" strike="noStrike">
                <a:solidFill>
                  <a:schemeClr val="dk1"/>
                </a:solidFill>
                <a:latin typeface="Gill Sans"/>
                <a:ea typeface="Gill Sans"/>
                <a:cs typeface="Gill Sans"/>
                <a:sym typeface="Gill Sans"/>
                <a:hlinkClick r:id="rId5">
                  <a:extLst>
                    <a:ext uri="{A12FA001-AC4F-418D-AE19-62706E023703}">
                      <ahyp:hlinkClr val="tx"/>
                    </a:ext>
                  </a:extLst>
                </a:hlinkClick>
              </a:rPr>
              <a:t> </a:t>
            </a:r>
            <a:br>
              <a:rPr b="1" i="0" lang="fi" sz="1600" u="none" cap="none" strike="noStrike">
                <a:solidFill>
                  <a:schemeClr val="dk1"/>
                </a:solidFill>
                <a:latin typeface="Gill Sans"/>
                <a:ea typeface="Gill Sans"/>
                <a:cs typeface="Gill Sans"/>
                <a:sym typeface="Gill Sans"/>
              </a:rPr>
            </a:br>
            <a:endParaRPr b="1" i="0" sz="1600" u="none" cap="none" strike="noStrike">
              <a:solidFill>
                <a:schemeClr val="dk1"/>
              </a:solidFill>
              <a:latin typeface="Gill Sans"/>
              <a:ea typeface="Gill Sans"/>
              <a:cs typeface="Gill Sans"/>
              <a:sym typeface="Gill Sans"/>
            </a:endParaRPr>
          </a:p>
          <a:p>
            <a:pPr indent="-330200" lvl="0" marL="457200" marR="0" rtl="0" algn="l">
              <a:lnSpc>
                <a:spcPct val="100000"/>
              </a:lnSpc>
              <a:spcBef>
                <a:spcPts val="0"/>
              </a:spcBef>
              <a:spcAft>
                <a:spcPts val="0"/>
              </a:spcAft>
              <a:buClr>
                <a:schemeClr val="dk1"/>
              </a:buClr>
              <a:buSzPts val="1600"/>
              <a:buFont typeface="Gill Sans"/>
              <a:buChar char="●"/>
            </a:pPr>
            <a:r>
              <a:rPr b="1" lang="fi" sz="1600" u="sng">
                <a:solidFill>
                  <a:schemeClr val="dk1"/>
                </a:solidFill>
                <a:latin typeface="Gill Sans"/>
                <a:ea typeface="Gill Sans"/>
                <a:cs typeface="Gill Sans"/>
                <a:sym typeface="Gill Sans"/>
                <a:hlinkClick r:id="rId6">
                  <a:extLst>
                    <a:ext uri="{A12FA001-AC4F-418D-AE19-62706E023703}">
                      <ahyp:hlinkClr val="tx"/>
                    </a:ext>
                  </a:extLst>
                </a:hlinkClick>
              </a:rPr>
              <a:t>Spelregler för ett konstruktivt samtal</a:t>
            </a:r>
            <a:br>
              <a:rPr b="1" i="0" lang="fi" sz="1600" cap="none" strike="noStrike">
                <a:solidFill>
                  <a:schemeClr val="dk1"/>
                </a:solidFill>
                <a:latin typeface="Gill Sans"/>
                <a:ea typeface="Gill Sans"/>
                <a:cs typeface="Gill Sans"/>
                <a:sym typeface="Gill Sans"/>
              </a:rPr>
            </a:br>
            <a:endParaRPr b="1" i="0" sz="1600" u="none" cap="none" strike="noStrike">
              <a:solidFill>
                <a:schemeClr val="dk1"/>
              </a:solidFill>
              <a:latin typeface="Gill Sans"/>
              <a:ea typeface="Gill Sans"/>
              <a:cs typeface="Gill Sans"/>
              <a:sym typeface="Gill Sans"/>
            </a:endParaRPr>
          </a:p>
          <a:p>
            <a:pPr indent="0" lvl="0" marL="0" marR="0" rtl="0" algn="l">
              <a:lnSpc>
                <a:spcPct val="100000"/>
              </a:lnSpc>
              <a:spcBef>
                <a:spcPts val="0"/>
              </a:spcBef>
              <a:spcAft>
                <a:spcPts val="0"/>
              </a:spcAft>
              <a:buClr>
                <a:srgbClr val="000000"/>
              </a:buClr>
              <a:buSzPts val="1600"/>
              <a:buFont typeface="Arial"/>
              <a:buNone/>
            </a:pPr>
            <a:r>
              <a:t/>
            </a:r>
            <a:endParaRPr b="0" i="0" sz="1600" u="none" cap="none" strike="noStrike">
              <a:solidFill>
                <a:schemeClr val="dk1"/>
              </a:solidFill>
              <a:latin typeface="Gill Sans"/>
              <a:ea typeface="Gill Sans"/>
              <a:cs typeface="Gill Sans"/>
              <a:sym typeface="Gill Sans"/>
            </a:endParaRPr>
          </a:p>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chemeClr val="dk1"/>
              </a:solidFill>
              <a:latin typeface="Gill Sans"/>
              <a:ea typeface="Gill Sans"/>
              <a:cs typeface="Gill Sans"/>
              <a:sym typeface="Gill Sans"/>
            </a:endParaRPr>
          </a:p>
          <a:p>
            <a:pPr indent="0" lvl="0" marL="0" marR="0" rtl="0" algn="l">
              <a:lnSpc>
                <a:spcPct val="100000"/>
              </a:lnSpc>
              <a:spcBef>
                <a:spcPts val="0"/>
              </a:spcBef>
              <a:spcAft>
                <a:spcPts val="0"/>
              </a:spcAft>
              <a:buClr>
                <a:srgbClr val="000000"/>
              </a:buClr>
              <a:buSzPts val="1200"/>
              <a:buFont typeface="Arial"/>
              <a:buNone/>
            </a:pPr>
            <a:r>
              <a:t/>
            </a:r>
            <a:endParaRPr b="0" i="0" sz="1200" u="none" cap="none" strike="noStrike">
              <a:solidFill>
                <a:schemeClr val="dk1"/>
              </a:solidFill>
              <a:latin typeface="Gill Sans"/>
              <a:ea typeface="Gill Sans"/>
              <a:cs typeface="Gill Sans"/>
              <a:sym typeface="Gill Sans"/>
            </a:endParaRPr>
          </a:p>
        </p:txBody>
      </p:sp>
      <p:pic>
        <p:nvPicPr>
          <p:cNvPr id="195" name="Google Shape;195;p12" title="dialogpaus-metod_svart_gul_rgb_72dpi (1).jpg"/>
          <p:cNvPicPr preferRelativeResize="0"/>
          <p:nvPr/>
        </p:nvPicPr>
        <p:blipFill>
          <a:blip r:embed="rId7">
            <a:alphaModFix/>
          </a:blip>
          <a:stretch>
            <a:fillRect/>
          </a:stretch>
        </p:blipFill>
        <p:spPr>
          <a:xfrm>
            <a:off x="1601600" y="4676825"/>
            <a:ext cx="1254600" cy="209100"/>
          </a:xfrm>
          <a:prstGeom prst="rect">
            <a:avLst/>
          </a:prstGeom>
          <a:noFill/>
          <a:ln>
            <a:noFill/>
          </a:ln>
        </p:spPr>
      </p:pic>
    </p:spTree>
  </p:cSld>
  <p:clrMapOvr>
    <a:masterClrMapping/>
  </p:clrMapOvr>
</p:sld>
</file>

<file path=ppt/slides/slide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00" name="Shape 200"/>
        <p:cNvGrpSpPr/>
        <p:nvPr/>
      </p:nvGrpSpPr>
      <p:grpSpPr>
        <a:xfrm>
          <a:off x="0" y="0"/>
          <a:ext cx="0" cy="0"/>
          <a:chOff x="0" y="0"/>
          <a:chExt cx="0" cy="0"/>
        </a:xfrm>
      </p:grpSpPr>
      <p:sp>
        <p:nvSpPr>
          <p:cNvPr id="201" name="Google Shape;201;p13"/>
          <p:cNvSpPr txBox="1"/>
          <p:nvPr/>
        </p:nvSpPr>
        <p:spPr>
          <a:xfrm>
            <a:off x="391412" y="380606"/>
            <a:ext cx="3675000" cy="4449900"/>
          </a:xfrm>
          <a:prstGeom prst="rect">
            <a:avLst/>
          </a:prstGeom>
          <a:noFill/>
          <a:ln>
            <a:noFill/>
          </a:ln>
        </p:spPr>
        <p:txBody>
          <a:bodyPr anchorCtr="0" anchor="t" bIns="69375" lIns="69375" spcFirstLastPara="1" rIns="69375" wrap="square" tIns="69375">
            <a:spAutoFit/>
          </a:bodyPr>
          <a:lstStyle/>
          <a:p>
            <a:pPr indent="0" lvl="0" marL="0" marR="0" rtl="0" algn="l">
              <a:lnSpc>
                <a:spcPct val="100000"/>
              </a:lnSpc>
              <a:spcBef>
                <a:spcPts val="0"/>
              </a:spcBef>
              <a:spcAft>
                <a:spcPts val="0"/>
              </a:spcAft>
              <a:buClr>
                <a:schemeClr val="dk1"/>
              </a:buClr>
              <a:buSzPts val="800"/>
              <a:buFont typeface="Arial"/>
              <a:buNone/>
            </a:pPr>
            <a:r>
              <a:rPr b="1" lang="fi" sz="2000">
                <a:solidFill>
                  <a:schemeClr val="dk1"/>
                </a:solidFill>
                <a:latin typeface="Gill Sans"/>
                <a:ea typeface="Gill Sans"/>
                <a:cs typeface="Gill Sans"/>
                <a:sym typeface="Gill Sans"/>
              </a:rPr>
              <a:t>DIALOGPAUS-VERKTYG</a:t>
            </a:r>
            <a:endParaRPr b="0" i="0" sz="2000" u="none" cap="none" strike="noStrike">
              <a:solidFill>
                <a:schemeClr val="dk1"/>
              </a:solidFill>
              <a:latin typeface="Gill Sans"/>
              <a:ea typeface="Gill Sans"/>
              <a:cs typeface="Gill Sans"/>
              <a:sym typeface="Gill Sans"/>
            </a:endParaRPr>
          </a:p>
          <a:p>
            <a:pPr indent="0" lvl="0" marL="0" marR="0" rtl="0" algn="l">
              <a:lnSpc>
                <a:spcPct val="100000"/>
              </a:lnSpc>
              <a:spcBef>
                <a:spcPts val="0"/>
              </a:spcBef>
              <a:spcAft>
                <a:spcPts val="0"/>
              </a:spcAft>
              <a:buClr>
                <a:schemeClr val="dk1"/>
              </a:buClr>
              <a:buSzPts val="800"/>
              <a:buFont typeface="Arial"/>
              <a:buNone/>
            </a:pPr>
            <a:br>
              <a:rPr b="0" i="0" lang="fi" sz="1200" u="none" cap="none" strike="noStrike">
                <a:solidFill>
                  <a:schemeClr val="dk1"/>
                </a:solidFill>
                <a:latin typeface="Gill Sans"/>
                <a:ea typeface="Gill Sans"/>
                <a:cs typeface="Gill Sans"/>
                <a:sym typeface="Gill Sans"/>
              </a:rPr>
            </a:br>
            <a:endParaRPr b="0" i="0" sz="1200" u="none" cap="none" strike="noStrike">
              <a:solidFill>
                <a:schemeClr val="dk1"/>
              </a:solidFill>
              <a:latin typeface="Gill Sans"/>
              <a:ea typeface="Gill Sans"/>
              <a:cs typeface="Gill Sans"/>
              <a:sym typeface="Gill Sans"/>
            </a:endParaRPr>
          </a:p>
          <a:p>
            <a:pPr indent="0" lvl="0" marL="0" marR="0" rtl="0" algn="l">
              <a:lnSpc>
                <a:spcPct val="100000"/>
              </a:lnSpc>
              <a:spcBef>
                <a:spcPts val="0"/>
              </a:spcBef>
              <a:spcAft>
                <a:spcPts val="0"/>
              </a:spcAft>
              <a:buClr>
                <a:srgbClr val="000000"/>
              </a:buClr>
              <a:buSzPts val="1400"/>
              <a:buFont typeface="Arial"/>
              <a:buNone/>
            </a:pPr>
            <a:r>
              <a:rPr b="1" lang="fi" u="sng">
                <a:solidFill>
                  <a:schemeClr val="dk1"/>
                </a:solidFill>
                <a:latin typeface="Gill Sans"/>
                <a:ea typeface="Gill Sans"/>
                <a:cs typeface="Gill Sans"/>
                <a:sym typeface="Gill Sans"/>
                <a:hlinkClick r:id="rId3">
                  <a:extLst>
                    <a:ext uri="{A12FA001-AC4F-418D-AE19-62706E023703}">
                      <ahyp:hlinkClr val="tx"/>
                    </a:ext>
                  </a:extLst>
                </a:hlinkClick>
              </a:rPr>
              <a:t>https://www.dialogpaus.fi/verktyg/</a:t>
            </a:r>
            <a:endParaRPr b="1" i="0" sz="1400" u="none" cap="none" strike="noStrike">
              <a:solidFill>
                <a:schemeClr val="dk1"/>
              </a:solidFill>
              <a:latin typeface="Gill Sans"/>
              <a:ea typeface="Gill Sans"/>
              <a:cs typeface="Gill Sans"/>
              <a:sym typeface="Gill Sans"/>
            </a:endParaRPr>
          </a:p>
          <a:p>
            <a:pPr indent="0" lvl="0" marL="0" marR="0" rtl="0" algn="l">
              <a:lnSpc>
                <a:spcPct val="100000"/>
              </a:lnSpc>
              <a:spcBef>
                <a:spcPts val="0"/>
              </a:spcBef>
              <a:spcAft>
                <a:spcPts val="0"/>
              </a:spcAft>
              <a:buClr>
                <a:srgbClr val="000000"/>
              </a:buClr>
              <a:buSzPts val="1400"/>
              <a:buFont typeface="Arial"/>
              <a:buNone/>
            </a:pPr>
            <a:r>
              <a:t/>
            </a:r>
            <a:endParaRPr b="1" i="0" sz="1400" u="none" cap="none" strike="noStrike">
              <a:solidFill>
                <a:schemeClr val="dk1"/>
              </a:solidFill>
              <a:latin typeface="Gill Sans"/>
              <a:ea typeface="Gill Sans"/>
              <a:cs typeface="Gill Sans"/>
              <a:sym typeface="Gill Sans"/>
            </a:endParaRPr>
          </a:p>
          <a:p>
            <a:pPr indent="0" lvl="0" marL="0" marR="0" rtl="0" algn="l">
              <a:lnSpc>
                <a:spcPct val="100000"/>
              </a:lnSpc>
              <a:spcBef>
                <a:spcPts val="0"/>
              </a:spcBef>
              <a:spcAft>
                <a:spcPts val="0"/>
              </a:spcAft>
              <a:buClr>
                <a:srgbClr val="000000"/>
              </a:buClr>
              <a:buSzPts val="1400"/>
              <a:buFont typeface="Arial"/>
              <a:buNone/>
            </a:pPr>
            <a:r>
              <a:t/>
            </a:r>
            <a:endParaRPr b="1" i="0" sz="1400" u="none" cap="none" strike="noStrike">
              <a:solidFill>
                <a:schemeClr val="dk1"/>
              </a:solidFill>
              <a:latin typeface="Gill Sans"/>
              <a:ea typeface="Gill Sans"/>
              <a:cs typeface="Gill Sans"/>
              <a:sym typeface="Gill Sans"/>
            </a:endParaRPr>
          </a:p>
          <a:p>
            <a:pPr indent="0" lvl="0" marL="0" marR="0" rtl="0" algn="l">
              <a:lnSpc>
                <a:spcPct val="100000"/>
              </a:lnSpc>
              <a:spcBef>
                <a:spcPts val="0"/>
              </a:spcBef>
              <a:spcAft>
                <a:spcPts val="0"/>
              </a:spcAft>
              <a:buClr>
                <a:srgbClr val="000000"/>
              </a:buClr>
              <a:buSzPts val="1400"/>
              <a:buFont typeface="Arial"/>
              <a:buNone/>
            </a:pPr>
            <a:r>
              <a:rPr b="1" i="0" lang="fi" sz="1400" u="none" cap="none" strike="noStrike">
                <a:solidFill>
                  <a:schemeClr val="dk1"/>
                </a:solidFill>
                <a:latin typeface="Gill Sans"/>
                <a:ea typeface="Gill Sans"/>
                <a:cs typeface="Gill Sans"/>
                <a:sym typeface="Gill Sans"/>
              </a:rPr>
              <a:t>“</a:t>
            </a:r>
            <a:r>
              <a:rPr b="1" lang="fi">
                <a:solidFill>
                  <a:schemeClr val="dk1"/>
                </a:solidFill>
                <a:latin typeface="Gill Sans"/>
                <a:ea typeface="Gill Sans"/>
                <a:cs typeface="Gill Sans"/>
                <a:sym typeface="Gill Sans"/>
              </a:rPr>
              <a:t>Verktyg för förberedelser – börja, planera och bjud in!</a:t>
            </a:r>
            <a:r>
              <a:rPr b="1" i="0" lang="fi" sz="1400" u="none" cap="none" strike="noStrike">
                <a:solidFill>
                  <a:schemeClr val="dk1"/>
                </a:solidFill>
                <a:latin typeface="Gill Sans"/>
                <a:ea typeface="Gill Sans"/>
                <a:cs typeface="Gill Sans"/>
                <a:sym typeface="Gill Sans"/>
              </a:rPr>
              <a:t>”</a:t>
            </a:r>
            <a:endParaRPr b="1" i="0" sz="1400" u="none" cap="none" strike="noStrike">
              <a:solidFill>
                <a:schemeClr val="dk1"/>
              </a:solidFill>
              <a:latin typeface="Gill Sans"/>
              <a:ea typeface="Gill Sans"/>
              <a:cs typeface="Gill Sans"/>
              <a:sym typeface="Gill Sans"/>
            </a:endParaRPr>
          </a:p>
          <a:p>
            <a:pPr indent="0" lvl="0" marL="0" marR="0" rtl="0" algn="l">
              <a:lnSpc>
                <a:spcPct val="100000"/>
              </a:lnSpc>
              <a:spcBef>
                <a:spcPts val="0"/>
              </a:spcBef>
              <a:spcAft>
                <a:spcPts val="0"/>
              </a:spcAft>
              <a:buClr>
                <a:srgbClr val="000000"/>
              </a:buClr>
              <a:buSzPts val="1400"/>
              <a:buFont typeface="Arial"/>
              <a:buNone/>
            </a:pPr>
            <a:r>
              <a:t/>
            </a:r>
            <a:endParaRPr b="1" i="0" sz="1400" u="none" cap="none" strike="noStrike">
              <a:solidFill>
                <a:schemeClr val="dk1"/>
              </a:solidFill>
              <a:latin typeface="Gill Sans"/>
              <a:ea typeface="Gill Sans"/>
              <a:cs typeface="Gill Sans"/>
              <a:sym typeface="Gill Sans"/>
            </a:endParaRPr>
          </a:p>
          <a:p>
            <a:pPr indent="0" lvl="0" marL="0" marR="0" rtl="0" algn="l">
              <a:lnSpc>
                <a:spcPct val="100000"/>
              </a:lnSpc>
              <a:spcBef>
                <a:spcPts val="0"/>
              </a:spcBef>
              <a:spcAft>
                <a:spcPts val="0"/>
              </a:spcAft>
              <a:buClr>
                <a:srgbClr val="000000"/>
              </a:buClr>
              <a:buSzPts val="1400"/>
              <a:buFont typeface="Arial"/>
              <a:buNone/>
            </a:pPr>
            <a:r>
              <a:rPr b="1" i="0" lang="fi" sz="1400" u="none" cap="none" strike="noStrike">
                <a:solidFill>
                  <a:schemeClr val="dk1"/>
                </a:solidFill>
                <a:latin typeface="Gill Sans"/>
                <a:ea typeface="Gill Sans"/>
                <a:cs typeface="Gill Sans"/>
                <a:sym typeface="Gill Sans"/>
              </a:rPr>
              <a:t>“</a:t>
            </a:r>
            <a:r>
              <a:rPr b="1" lang="fi">
                <a:solidFill>
                  <a:schemeClr val="dk1"/>
                </a:solidFill>
                <a:latin typeface="Gill Sans"/>
                <a:ea typeface="Gill Sans"/>
                <a:cs typeface="Gill Sans"/>
                <a:sym typeface="Gill Sans"/>
              </a:rPr>
              <a:t>De bästa metoderna för att leda ett Dialogpaus-samtal</a:t>
            </a:r>
            <a:r>
              <a:rPr b="1" i="0" lang="fi" sz="1400" u="none" cap="none" strike="noStrike">
                <a:solidFill>
                  <a:schemeClr val="dk1"/>
                </a:solidFill>
                <a:latin typeface="Gill Sans"/>
                <a:ea typeface="Gill Sans"/>
                <a:cs typeface="Gill Sans"/>
                <a:sym typeface="Gill Sans"/>
              </a:rPr>
              <a:t>”</a:t>
            </a:r>
            <a:endParaRPr b="1" i="0" sz="1400" u="none" cap="none" strike="noStrike">
              <a:solidFill>
                <a:schemeClr val="dk1"/>
              </a:solidFill>
              <a:latin typeface="Gill Sans"/>
              <a:ea typeface="Gill Sans"/>
              <a:cs typeface="Gill Sans"/>
              <a:sym typeface="Gill Sans"/>
            </a:endParaRPr>
          </a:p>
          <a:p>
            <a:pPr indent="0" lvl="0" marL="0" marR="0" rtl="0" algn="l">
              <a:lnSpc>
                <a:spcPct val="100000"/>
              </a:lnSpc>
              <a:spcBef>
                <a:spcPts val="0"/>
              </a:spcBef>
              <a:spcAft>
                <a:spcPts val="0"/>
              </a:spcAft>
              <a:buClr>
                <a:srgbClr val="000000"/>
              </a:buClr>
              <a:buSzPts val="1400"/>
              <a:buFont typeface="Arial"/>
              <a:buNone/>
            </a:pPr>
            <a:r>
              <a:t/>
            </a:r>
            <a:endParaRPr b="1" i="0" sz="1400" u="none" cap="none" strike="noStrike">
              <a:solidFill>
                <a:schemeClr val="dk1"/>
              </a:solidFill>
              <a:latin typeface="Gill Sans"/>
              <a:ea typeface="Gill Sans"/>
              <a:cs typeface="Gill Sans"/>
              <a:sym typeface="Gill Sans"/>
            </a:endParaRPr>
          </a:p>
          <a:p>
            <a:pPr indent="0" lvl="0" marL="0" marR="0" rtl="0" algn="l">
              <a:lnSpc>
                <a:spcPct val="100000"/>
              </a:lnSpc>
              <a:spcBef>
                <a:spcPts val="0"/>
              </a:spcBef>
              <a:spcAft>
                <a:spcPts val="0"/>
              </a:spcAft>
              <a:buClr>
                <a:srgbClr val="000000"/>
              </a:buClr>
              <a:buSzPts val="1400"/>
              <a:buFont typeface="Arial"/>
              <a:buNone/>
            </a:pPr>
            <a:r>
              <a:rPr b="1" i="0" lang="fi" sz="1400" u="none" cap="none" strike="noStrike">
                <a:solidFill>
                  <a:schemeClr val="dk1"/>
                </a:solidFill>
                <a:latin typeface="Gill Sans"/>
                <a:ea typeface="Gill Sans"/>
                <a:cs typeface="Gill Sans"/>
                <a:sym typeface="Gill Sans"/>
              </a:rPr>
              <a:t>“</a:t>
            </a:r>
            <a:r>
              <a:rPr b="1" lang="fi">
                <a:solidFill>
                  <a:schemeClr val="dk1"/>
                </a:solidFill>
                <a:latin typeface="Gill Sans"/>
                <a:ea typeface="Gill Sans"/>
                <a:cs typeface="Gill Sans"/>
                <a:sym typeface="Gill Sans"/>
              </a:rPr>
              <a:t>Tips för utmanande situationer</a:t>
            </a:r>
            <a:r>
              <a:rPr b="1" i="0" lang="fi" sz="1400" u="none" cap="none" strike="noStrike">
                <a:solidFill>
                  <a:schemeClr val="dk1"/>
                </a:solidFill>
                <a:latin typeface="Gill Sans"/>
                <a:ea typeface="Gill Sans"/>
                <a:cs typeface="Gill Sans"/>
                <a:sym typeface="Gill Sans"/>
              </a:rPr>
              <a:t>”</a:t>
            </a:r>
            <a:endParaRPr b="1" i="0" sz="1400" u="none" cap="none" strike="noStrike">
              <a:solidFill>
                <a:schemeClr val="dk1"/>
              </a:solidFill>
              <a:latin typeface="Gill Sans"/>
              <a:ea typeface="Gill Sans"/>
              <a:cs typeface="Gill Sans"/>
              <a:sym typeface="Gill Sans"/>
            </a:endParaRPr>
          </a:p>
          <a:p>
            <a:pPr indent="0" lvl="0" marL="0" marR="0" rtl="0" algn="l">
              <a:lnSpc>
                <a:spcPct val="100000"/>
              </a:lnSpc>
              <a:spcBef>
                <a:spcPts val="0"/>
              </a:spcBef>
              <a:spcAft>
                <a:spcPts val="0"/>
              </a:spcAft>
              <a:buClr>
                <a:srgbClr val="000000"/>
              </a:buClr>
              <a:buSzPts val="1400"/>
              <a:buFont typeface="Arial"/>
              <a:buNone/>
            </a:pPr>
            <a:r>
              <a:t/>
            </a:r>
            <a:endParaRPr b="1" i="0" sz="1400" u="none" cap="none" strike="noStrike">
              <a:solidFill>
                <a:schemeClr val="dk1"/>
              </a:solidFill>
              <a:latin typeface="Gill Sans"/>
              <a:ea typeface="Gill Sans"/>
              <a:cs typeface="Gill Sans"/>
              <a:sym typeface="Gill Sans"/>
            </a:endParaRPr>
          </a:p>
          <a:p>
            <a:pPr indent="0" lvl="0" marL="0" marR="0" rtl="0" algn="l">
              <a:lnSpc>
                <a:spcPct val="100000"/>
              </a:lnSpc>
              <a:spcBef>
                <a:spcPts val="0"/>
              </a:spcBef>
              <a:spcAft>
                <a:spcPts val="0"/>
              </a:spcAft>
              <a:buClr>
                <a:srgbClr val="000000"/>
              </a:buClr>
              <a:buSzPts val="1400"/>
              <a:buFont typeface="Arial"/>
              <a:buNone/>
            </a:pPr>
            <a:r>
              <a:rPr b="1" i="0" lang="fi" sz="1400" u="none" cap="none" strike="noStrike">
                <a:solidFill>
                  <a:schemeClr val="dk1"/>
                </a:solidFill>
                <a:latin typeface="Gill Sans"/>
                <a:ea typeface="Gill Sans"/>
                <a:cs typeface="Gill Sans"/>
                <a:sym typeface="Gill Sans"/>
              </a:rPr>
              <a:t>“</a:t>
            </a:r>
            <a:r>
              <a:rPr b="1" lang="fi">
                <a:solidFill>
                  <a:schemeClr val="dk1"/>
                </a:solidFill>
                <a:latin typeface="Gill Sans"/>
                <a:ea typeface="Gill Sans"/>
                <a:cs typeface="Gill Sans"/>
                <a:sym typeface="Gill Sans"/>
              </a:rPr>
              <a:t>Verktyg för att sammanfatta och lära sig av samtalet</a:t>
            </a:r>
            <a:r>
              <a:rPr b="1" i="0" lang="fi" sz="1400" u="none" cap="none" strike="noStrike">
                <a:solidFill>
                  <a:schemeClr val="dk1"/>
                </a:solidFill>
                <a:latin typeface="Gill Sans"/>
                <a:ea typeface="Gill Sans"/>
                <a:cs typeface="Gill Sans"/>
                <a:sym typeface="Gill Sans"/>
              </a:rPr>
              <a:t>”</a:t>
            </a:r>
            <a:endParaRPr b="1" i="0" sz="1400" u="none" cap="none" strike="noStrike">
              <a:solidFill>
                <a:schemeClr val="dk1"/>
              </a:solidFill>
              <a:latin typeface="Gill Sans"/>
              <a:ea typeface="Gill Sans"/>
              <a:cs typeface="Gill Sans"/>
              <a:sym typeface="Gill Sans"/>
            </a:endParaRPr>
          </a:p>
          <a:p>
            <a:pPr indent="0" lvl="0" marL="0" marR="0" rtl="0" algn="l">
              <a:lnSpc>
                <a:spcPct val="100000"/>
              </a:lnSpc>
              <a:spcBef>
                <a:spcPts val="0"/>
              </a:spcBef>
              <a:spcAft>
                <a:spcPts val="0"/>
              </a:spcAft>
              <a:buClr>
                <a:srgbClr val="000000"/>
              </a:buClr>
              <a:buSzPts val="1400"/>
              <a:buFont typeface="Arial"/>
              <a:buNone/>
            </a:pPr>
            <a:r>
              <a:t/>
            </a:r>
            <a:endParaRPr b="1" i="0" sz="1400" u="none" cap="none" strike="noStrike">
              <a:solidFill>
                <a:schemeClr val="dk1"/>
              </a:solidFill>
              <a:latin typeface="Gill Sans"/>
              <a:ea typeface="Gill Sans"/>
              <a:cs typeface="Gill Sans"/>
              <a:sym typeface="Gill Sans"/>
            </a:endParaRPr>
          </a:p>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chemeClr val="dk1"/>
              </a:solidFill>
              <a:latin typeface="Gill Sans"/>
              <a:ea typeface="Gill Sans"/>
              <a:cs typeface="Gill Sans"/>
              <a:sym typeface="Gill Sans"/>
            </a:endParaRPr>
          </a:p>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chemeClr val="dk1"/>
              </a:solidFill>
              <a:latin typeface="Gill Sans"/>
              <a:ea typeface="Gill Sans"/>
              <a:cs typeface="Gill Sans"/>
              <a:sym typeface="Gill Sans"/>
            </a:endParaRPr>
          </a:p>
          <a:p>
            <a:pPr indent="0" lvl="0" marL="0" marR="0" rtl="0" algn="l">
              <a:lnSpc>
                <a:spcPct val="100000"/>
              </a:lnSpc>
              <a:spcBef>
                <a:spcPts val="0"/>
              </a:spcBef>
              <a:spcAft>
                <a:spcPts val="0"/>
              </a:spcAft>
              <a:buClr>
                <a:srgbClr val="000000"/>
              </a:buClr>
              <a:buSzPts val="1200"/>
              <a:buFont typeface="Arial"/>
              <a:buNone/>
            </a:pPr>
            <a:r>
              <a:t/>
            </a:r>
            <a:endParaRPr b="0" i="0" sz="1200" u="none" cap="none" strike="noStrike">
              <a:solidFill>
                <a:schemeClr val="dk1"/>
              </a:solidFill>
              <a:latin typeface="Gill Sans"/>
              <a:ea typeface="Gill Sans"/>
              <a:cs typeface="Gill Sans"/>
              <a:sym typeface="Gill Sans"/>
            </a:endParaRPr>
          </a:p>
        </p:txBody>
      </p:sp>
      <p:pic>
        <p:nvPicPr>
          <p:cNvPr id="202" name="Google Shape;202;p13" title="dialogpaus-metod_svart_gul_rgb_72dpi (1).jpg"/>
          <p:cNvPicPr preferRelativeResize="0"/>
          <p:nvPr/>
        </p:nvPicPr>
        <p:blipFill>
          <a:blip r:embed="rId4">
            <a:alphaModFix/>
          </a:blip>
          <a:stretch>
            <a:fillRect/>
          </a:stretch>
        </p:blipFill>
        <p:spPr>
          <a:xfrm>
            <a:off x="1601600" y="4676825"/>
            <a:ext cx="1254600" cy="209100"/>
          </a:xfrm>
          <a:prstGeom prst="rect">
            <a:avLst/>
          </a:prstGeom>
          <a:noFill/>
          <a:ln>
            <a:noFill/>
          </a:ln>
        </p:spPr>
      </p:pic>
    </p:spTree>
  </p:cSld>
  <p:clrMapOvr>
    <a:masterClrMapping/>
  </p:clrMapOvr>
</p:sld>
</file>

<file path=ppt/slides/slide1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07" name="Shape 207"/>
        <p:cNvGrpSpPr/>
        <p:nvPr/>
      </p:nvGrpSpPr>
      <p:grpSpPr>
        <a:xfrm>
          <a:off x="0" y="0"/>
          <a:ext cx="0" cy="0"/>
          <a:chOff x="0" y="0"/>
          <a:chExt cx="0" cy="0"/>
        </a:xfrm>
      </p:grpSpPr>
      <p:sp>
        <p:nvSpPr>
          <p:cNvPr id="208" name="Google Shape;208;p14"/>
          <p:cNvSpPr txBox="1"/>
          <p:nvPr/>
        </p:nvSpPr>
        <p:spPr>
          <a:xfrm>
            <a:off x="391412" y="380606"/>
            <a:ext cx="3675000" cy="3945900"/>
          </a:xfrm>
          <a:prstGeom prst="rect">
            <a:avLst/>
          </a:prstGeom>
          <a:noFill/>
          <a:ln>
            <a:noFill/>
          </a:ln>
        </p:spPr>
        <p:txBody>
          <a:bodyPr anchorCtr="0" anchor="t" bIns="69375" lIns="69375" spcFirstLastPara="1" rIns="69375" wrap="square" tIns="69375">
            <a:spAutoFit/>
          </a:bodyPr>
          <a:lstStyle/>
          <a:p>
            <a:pPr indent="0" lvl="0" marL="0" marR="0" rtl="0" algn="l">
              <a:lnSpc>
                <a:spcPct val="100000"/>
              </a:lnSpc>
              <a:spcBef>
                <a:spcPts val="0"/>
              </a:spcBef>
              <a:spcAft>
                <a:spcPts val="0"/>
              </a:spcAft>
              <a:buClr>
                <a:schemeClr val="dk1"/>
              </a:buClr>
              <a:buSzPts val="800"/>
              <a:buFont typeface="Arial"/>
              <a:buNone/>
            </a:pPr>
            <a:br>
              <a:rPr b="0" i="0" lang="fi" sz="1200" u="none" cap="none" strike="noStrike">
                <a:solidFill>
                  <a:schemeClr val="dk1"/>
                </a:solidFill>
                <a:latin typeface="Gill Sans"/>
                <a:ea typeface="Gill Sans"/>
                <a:cs typeface="Gill Sans"/>
                <a:sym typeface="Gill Sans"/>
              </a:rPr>
            </a:br>
            <a:endParaRPr b="0" i="0" sz="1200" u="none" cap="none" strike="noStrike">
              <a:solidFill>
                <a:schemeClr val="dk1"/>
              </a:solidFill>
              <a:latin typeface="Gill Sans"/>
              <a:ea typeface="Gill Sans"/>
              <a:cs typeface="Gill Sans"/>
              <a:sym typeface="Gill Sans"/>
            </a:endParaRPr>
          </a:p>
          <a:p>
            <a:pPr indent="0" lvl="0" marL="0" marR="50800" rtl="0" algn="l">
              <a:lnSpc>
                <a:spcPct val="115000"/>
              </a:lnSpc>
              <a:spcBef>
                <a:spcPts val="0"/>
              </a:spcBef>
              <a:spcAft>
                <a:spcPts val="0"/>
              </a:spcAft>
              <a:buClr>
                <a:srgbClr val="000000"/>
              </a:buClr>
              <a:buSzPts val="1500"/>
              <a:buFont typeface="Arial"/>
              <a:buNone/>
            </a:pPr>
            <a:r>
              <a:t/>
            </a:r>
            <a:endParaRPr b="0" i="0" sz="1500" u="none" cap="none" strike="noStrike">
              <a:solidFill>
                <a:schemeClr val="dk1"/>
              </a:solidFill>
              <a:latin typeface="Gill Sans"/>
              <a:ea typeface="Gill Sans"/>
              <a:cs typeface="Gill Sans"/>
              <a:sym typeface="Gill Sans"/>
            </a:endParaRPr>
          </a:p>
          <a:p>
            <a:pPr indent="0" lvl="0" marL="0" marR="50800" rtl="0" algn="l">
              <a:lnSpc>
                <a:spcPct val="115000"/>
              </a:lnSpc>
              <a:spcBef>
                <a:spcPts val="0"/>
              </a:spcBef>
              <a:spcAft>
                <a:spcPts val="0"/>
              </a:spcAft>
              <a:buClr>
                <a:schemeClr val="dk1"/>
              </a:buClr>
              <a:buSzPts val="2000"/>
              <a:buFont typeface="Arial"/>
              <a:buNone/>
            </a:pPr>
            <a:r>
              <a:rPr lang="fi" sz="1500">
                <a:solidFill>
                  <a:schemeClr val="dk1"/>
                </a:solidFill>
                <a:latin typeface="Gill Sans"/>
                <a:ea typeface="Gill Sans"/>
                <a:cs typeface="Gill Sans"/>
                <a:sym typeface="Gill Sans"/>
              </a:rPr>
              <a:t>Lär dig mer</a:t>
            </a:r>
            <a:r>
              <a:rPr b="0" i="0" lang="fi" sz="1500" u="none" cap="none" strike="noStrike">
                <a:solidFill>
                  <a:schemeClr val="dk1"/>
                </a:solidFill>
                <a:latin typeface="Gill Sans"/>
                <a:ea typeface="Gill Sans"/>
                <a:cs typeface="Gill Sans"/>
                <a:sym typeface="Gill Sans"/>
              </a:rPr>
              <a:t>:</a:t>
            </a:r>
            <a:br>
              <a:rPr b="0" i="0" lang="fi" sz="1500" u="none" cap="none" strike="noStrike">
                <a:solidFill>
                  <a:schemeClr val="dk1"/>
                </a:solidFill>
                <a:latin typeface="Gill Sans"/>
                <a:ea typeface="Gill Sans"/>
                <a:cs typeface="Gill Sans"/>
                <a:sym typeface="Gill Sans"/>
              </a:rPr>
            </a:br>
            <a:r>
              <a:rPr b="1" lang="fi" sz="1500" u="sng">
                <a:solidFill>
                  <a:schemeClr val="dk1"/>
                </a:solidFill>
                <a:latin typeface="Gill Sans"/>
                <a:ea typeface="Gill Sans"/>
                <a:cs typeface="Gill Sans"/>
                <a:sym typeface="Gill Sans"/>
                <a:hlinkClick r:id="rId3">
                  <a:extLst>
                    <a:ext uri="{A12FA001-AC4F-418D-AE19-62706E023703}">
                      <ahyp:hlinkClr val="tx"/>
                    </a:ext>
                  </a:extLst>
                </a:hlinkClick>
              </a:rPr>
              <a:t>www.dialogpaus.fi</a:t>
            </a:r>
            <a:endParaRPr b="0" i="0" sz="1500" u="none" cap="none" strike="noStrike">
              <a:solidFill>
                <a:schemeClr val="dk1"/>
              </a:solidFill>
              <a:latin typeface="Gill Sans"/>
              <a:ea typeface="Gill Sans"/>
              <a:cs typeface="Gill Sans"/>
              <a:sym typeface="Gill Sans"/>
            </a:endParaRPr>
          </a:p>
          <a:p>
            <a:pPr indent="0" lvl="0" marL="0" marR="0" rtl="0" algn="l">
              <a:lnSpc>
                <a:spcPct val="115000"/>
              </a:lnSpc>
              <a:spcBef>
                <a:spcPts val="0"/>
              </a:spcBef>
              <a:spcAft>
                <a:spcPts val="0"/>
              </a:spcAft>
              <a:buClr>
                <a:schemeClr val="dk1"/>
              </a:buClr>
              <a:buSzPts val="2000"/>
              <a:buFont typeface="Arial"/>
              <a:buNone/>
            </a:pPr>
            <a:r>
              <a:t/>
            </a:r>
            <a:endParaRPr b="0" i="0" sz="1500" u="none" cap="none" strike="noStrike">
              <a:solidFill>
                <a:schemeClr val="dk1"/>
              </a:solidFill>
              <a:latin typeface="Gill Sans"/>
              <a:ea typeface="Gill Sans"/>
              <a:cs typeface="Gill Sans"/>
              <a:sym typeface="Gill Sans"/>
            </a:endParaRPr>
          </a:p>
          <a:p>
            <a:pPr indent="0" lvl="0" marL="0" marR="0" rtl="0" algn="l">
              <a:lnSpc>
                <a:spcPct val="115000"/>
              </a:lnSpc>
              <a:spcBef>
                <a:spcPts val="0"/>
              </a:spcBef>
              <a:spcAft>
                <a:spcPts val="0"/>
              </a:spcAft>
              <a:buClr>
                <a:schemeClr val="dk1"/>
              </a:buClr>
              <a:buSzPts val="2000"/>
              <a:buFont typeface="Arial"/>
              <a:buNone/>
            </a:pPr>
            <a:r>
              <a:rPr lang="fi" sz="1500">
                <a:solidFill>
                  <a:schemeClr val="dk1"/>
                </a:solidFill>
                <a:latin typeface="Gill Sans"/>
                <a:ea typeface="Gill Sans"/>
                <a:cs typeface="Gill Sans"/>
                <a:sym typeface="Gill Sans"/>
              </a:rPr>
              <a:t>förnamn</a:t>
            </a:r>
            <a:r>
              <a:rPr b="0" i="0" lang="fi" sz="1500" u="none" cap="none" strike="noStrike">
                <a:solidFill>
                  <a:schemeClr val="dk1"/>
                </a:solidFill>
                <a:latin typeface="Gill Sans"/>
                <a:ea typeface="Gill Sans"/>
                <a:cs typeface="Gill Sans"/>
                <a:sym typeface="Gill Sans"/>
              </a:rPr>
              <a:t>.</a:t>
            </a:r>
            <a:r>
              <a:rPr lang="fi" sz="1500">
                <a:solidFill>
                  <a:schemeClr val="dk1"/>
                </a:solidFill>
                <a:latin typeface="Gill Sans"/>
                <a:ea typeface="Gill Sans"/>
                <a:cs typeface="Gill Sans"/>
                <a:sym typeface="Gill Sans"/>
              </a:rPr>
              <a:t>efternamn</a:t>
            </a:r>
            <a:r>
              <a:rPr b="0" i="0" lang="fi" sz="1500" u="none" cap="none" strike="noStrike">
                <a:solidFill>
                  <a:schemeClr val="dk1"/>
                </a:solidFill>
                <a:latin typeface="Gill Sans"/>
                <a:ea typeface="Gill Sans"/>
                <a:cs typeface="Gill Sans"/>
                <a:sym typeface="Gill Sans"/>
              </a:rPr>
              <a:t>@eratauko.fi</a:t>
            </a:r>
            <a:endParaRPr b="0" i="0" sz="1500" u="none" cap="none" strike="noStrike">
              <a:solidFill>
                <a:schemeClr val="dk1"/>
              </a:solidFill>
              <a:latin typeface="Gill Sans"/>
              <a:ea typeface="Gill Sans"/>
              <a:cs typeface="Gill Sans"/>
              <a:sym typeface="Gill Sans"/>
            </a:endParaRPr>
          </a:p>
          <a:p>
            <a:pPr indent="0" lvl="0" marL="0" marR="0" rtl="0" algn="l">
              <a:lnSpc>
                <a:spcPct val="115000"/>
              </a:lnSpc>
              <a:spcBef>
                <a:spcPts val="0"/>
              </a:spcBef>
              <a:spcAft>
                <a:spcPts val="0"/>
              </a:spcAft>
              <a:buClr>
                <a:schemeClr val="dk1"/>
              </a:buClr>
              <a:buSzPts val="2000"/>
              <a:buFont typeface="Arial"/>
              <a:buNone/>
            </a:pPr>
            <a:r>
              <a:rPr b="0" i="0" lang="fi" sz="1500" u="none" cap="none" strike="noStrike">
                <a:solidFill>
                  <a:schemeClr val="dk1"/>
                </a:solidFill>
                <a:latin typeface="Gill Sans"/>
                <a:ea typeface="Gill Sans"/>
                <a:cs typeface="Gill Sans"/>
                <a:sym typeface="Gill Sans"/>
              </a:rPr>
              <a:t>@erataukosaatio / IG </a:t>
            </a:r>
            <a:endParaRPr b="0" i="0" sz="1500" u="none" cap="none" strike="noStrike">
              <a:solidFill>
                <a:schemeClr val="dk1"/>
              </a:solidFill>
              <a:latin typeface="Gill Sans"/>
              <a:ea typeface="Gill Sans"/>
              <a:cs typeface="Gill Sans"/>
              <a:sym typeface="Gill Sans"/>
            </a:endParaRPr>
          </a:p>
          <a:p>
            <a:pPr indent="0" lvl="0" marL="0" marR="0" rtl="0" algn="l">
              <a:lnSpc>
                <a:spcPct val="115000"/>
              </a:lnSpc>
              <a:spcBef>
                <a:spcPts val="0"/>
              </a:spcBef>
              <a:spcAft>
                <a:spcPts val="0"/>
              </a:spcAft>
              <a:buClr>
                <a:srgbClr val="000000"/>
              </a:buClr>
              <a:buSzPts val="1500"/>
              <a:buFont typeface="Arial"/>
              <a:buNone/>
            </a:pPr>
            <a:r>
              <a:rPr b="0" i="0" lang="fi" sz="1500" u="none" cap="none" strike="noStrike">
                <a:solidFill>
                  <a:schemeClr val="dk1"/>
                </a:solidFill>
                <a:latin typeface="Gill Sans"/>
                <a:ea typeface="Gill Sans"/>
                <a:cs typeface="Gill Sans"/>
                <a:sym typeface="Gill Sans"/>
              </a:rPr>
              <a:t>Erätauko säätiö / Facebook</a:t>
            </a:r>
            <a:br>
              <a:rPr b="0" i="0" lang="fi" sz="1500" u="none" cap="none" strike="noStrike">
                <a:solidFill>
                  <a:schemeClr val="dk1"/>
                </a:solidFill>
                <a:latin typeface="Gill Sans"/>
                <a:ea typeface="Gill Sans"/>
                <a:cs typeface="Gill Sans"/>
                <a:sym typeface="Gill Sans"/>
              </a:rPr>
            </a:br>
            <a:r>
              <a:rPr b="0" i="0" lang="fi" sz="1500" u="none" cap="none" strike="noStrike">
                <a:solidFill>
                  <a:schemeClr val="dk1"/>
                </a:solidFill>
                <a:latin typeface="Gill Sans"/>
                <a:ea typeface="Gill Sans"/>
                <a:cs typeface="Gill Sans"/>
                <a:sym typeface="Gill Sans"/>
              </a:rPr>
              <a:t>#erätauko #timeoutdialogue #dialogpaus </a:t>
            </a:r>
            <a:endParaRPr b="0" i="0" sz="1500" u="none" cap="none" strike="noStrike">
              <a:solidFill>
                <a:schemeClr val="dk1"/>
              </a:solidFill>
              <a:latin typeface="Gill Sans"/>
              <a:ea typeface="Gill Sans"/>
              <a:cs typeface="Gill Sans"/>
              <a:sym typeface="Gill Sans"/>
            </a:endParaRPr>
          </a:p>
          <a:p>
            <a:pPr indent="0" lvl="0" marL="0" marR="0" rtl="0" algn="l">
              <a:lnSpc>
                <a:spcPct val="115000"/>
              </a:lnSpc>
              <a:spcBef>
                <a:spcPts val="0"/>
              </a:spcBef>
              <a:spcAft>
                <a:spcPts val="0"/>
              </a:spcAft>
              <a:buClr>
                <a:schemeClr val="dk1"/>
              </a:buClr>
              <a:buSzPts val="2000"/>
              <a:buFont typeface="Arial"/>
              <a:buNone/>
            </a:pPr>
            <a:r>
              <a:t/>
            </a:r>
            <a:endParaRPr b="0" i="0" sz="1500" u="none" cap="none" strike="noStrike">
              <a:solidFill>
                <a:schemeClr val="dk1"/>
              </a:solidFill>
              <a:uFill>
                <a:noFill/>
              </a:uFill>
              <a:latin typeface="Gill Sans"/>
              <a:ea typeface="Gill Sans"/>
              <a:cs typeface="Gill Sans"/>
              <a:sym typeface="Gill Sans"/>
              <a:hlinkClick r:id="rId4">
                <a:extLst>
                  <a:ext uri="{A12FA001-AC4F-418D-AE19-62706E023703}">
                    <ahyp:hlinkClr val="tx"/>
                  </a:ext>
                </a:extLst>
              </a:hlinkClick>
            </a:endParaRPr>
          </a:p>
          <a:p>
            <a:pPr indent="0" lvl="0" marL="0" marR="0" rtl="0" algn="l">
              <a:lnSpc>
                <a:spcPct val="100000"/>
              </a:lnSpc>
              <a:spcBef>
                <a:spcPts val="0"/>
              </a:spcBef>
              <a:spcAft>
                <a:spcPts val="0"/>
              </a:spcAft>
              <a:buClr>
                <a:srgbClr val="000000"/>
              </a:buClr>
              <a:buSzPts val="1400"/>
              <a:buFont typeface="Arial"/>
              <a:buNone/>
            </a:pPr>
            <a:r>
              <a:t/>
            </a:r>
            <a:endParaRPr b="1" i="0" sz="1400" u="none" cap="none" strike="noStrike">
              <a:solidFill>
                <a:schemeClr val="dk1"/>
              </a:solidFill>
              <a:latin typeface="Gill Sans"/>
              <a:ea typeface="Gill Sans"/>
              <a:cs typeface="Gill Sans"/>
              <a:sym typeface="Gill Sans"/>
            </a:endParaRPr>
          </a:p>
          <a:p>
            <a:pPr indent="0" lvl="0" marL="0" marR="0" rtl="0" algn="l">
              <a:lnSpc>
                <a:spcPct val="100000"/>
              </a:lnSpc>
              <a:spcBef>
                <a:spcPts val="0"/>
              </a:spcBef>
              <a:spcAft>
                <a:spcPts val="0"/>
              </a:spcAft>
              <a:buClr>
                <a:srgbClr val="000000"/>
              </a:buClr>
              <a:buSzPts val="1400"/>
              <a:buFont typeface="Arial"/>
              <a:buNone/>
            </a:pPr>
            <a:r>
              <a:rPr b="1" lang="fi" u="sng">
                <a:solidFill>
                  <a:schemeClr val="dk1"/>
                </a:solidFill>
                <a:latin typeface="Gill Sans"/>
                <a:ea typeface="Gill Sans"/>
                <a:cs typeface="Gill Sans"/>
                <a:sym typeface="Gill Sans"/>
                <a:hlinkClick r:id="rId5">
                  <a:extLst>
                    <a:ext uri="{A12FA001-AC4F-418D-AE19-62706E023703}">
                      <ahyp:hlinkClr val="tx"/>
                    </a:ext>
                  </a:extLst>
                </a:hlinkClick>
              </a:rPr>
              <a:t>Prenumerera på stiftelsen Dialogpaus nyhetsbrev!</a:t>
            </a:r>
            <a:endParaRPr b="1" i="0" sz="1400" u="none" cap="none" strike="noStrike">
              <a:solidFill>
                <a:schemeClr val="dk1"/>
              </a:solidFill>
              <a:latin typeface="Gill Sans"/>
              <a:ea typeface="Gill Sans"/>
              <a:cs typeface="Gill Sans"/>
              <a:sym typeface="Gill Sans"/>
            </a:endParaRPr>
          </a:p>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chemeClr val="dk1"/>
              </a:solidFill>
              <a:latin typeface="Gill Sans"/>
              <a:ea typeface="Gill Sans"/>
              <a:cs typeface="Gill Sans"/>
              <a:sym typeface="Gill Sans"/>
            </a:endParaRPr>
          </a:p>
          <a:p>
            <a:pPr indent="0" lvl="0" marL="0" marR="0" rtl="0" algn="l">
              <a:lnSpc>
                <a:spcPct val="100000"/>
              </a:lnSpc>
              <a:spcBef>
                <a:spcPts val="0"/>
              </a:spcBef>
              <a:spcAft>
                <a:spcPts val="0"/>
              </a:spcAft>
              <a:buClr>
                <a:srgbClr val="000000"/>
              </a:buClr>
              <a:buSzPts val="1200"/>
              <a:buFont typeface="Arial"/>
              <a:buNone/>
            </a:pPr>
            <a:r>
              <a:t/>
            </a:r>
            <a:endParaRPr b="0" i="0" sz="1200" u="none" cap="none" strike="noStrike">
              <a:solidFill>
                <a:schemeClr val="dk1"/>
              </a:solidFill>
              <a:latin typeface="Gill Sans"/>
              <a:ea typeface="Gill Sans"/>
              <a:cs typeface="Gill Sans"/>
              <a:sym typeface="Gill Sans"/>
            </a:endParaRPr>
          </a:p>
        </p:txBody>
      </p:sp>
      <p:pic>
        <p:nvPicPr>
          <p:cNvPr id="209" name="Google Shape;209;p14" title="dialogpaus-metod_svart_gul_rgb_72dpi (1).jpg"/>
          <p:cNvPicPr preferRelativeResize="0"/>
          <p:nvPr/>
        </p:nvPicPr>
        <p:blipFill>
          <a:blip r:embed="rId6">
            <a:alphaModFix/>
          </a:blip>
          <a:stretch>
            <a:fillRect/>
          </a:stretch>
        </p:blipFill>
        <p:spPr>
          <a:xfrm>
            <a:off x="1601600" y="4676825"/>
            <a:ext cx="1254600" cy="209100"/>
          </a:xfrm>
          <a:prstGeom prst="rect">
            <a:avLst/>
          </a:prstGeom>
          <a:noFill/>
          <a:ln>
            <a:noFill/>
          </a:ln>
        </p:spPr>
      </p:pic>
    </p:spTree>
  </p:cSld>
  <p:clrMapOvr>
    <a:masterClrMapping/>
  </p:clrMapOvr>
</p:sld>
</file>

<file path=ppt/theme/theme1.xml><?xml version="1.0" encoding="utf-8"?>
<a:theme xmlns:a="http://schemas.openxmlformats.org/drawingml/2006/main" xmlns:r="http://schemas.openxmlformats.org/officeDocument/2006/relationships">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name="Simple Light">
  <a:themeElements>
    <a:clrScheme name="Simple Light">
      <a:dk1>
        <a:srgbClr val="000000"/>
      </a:dk1>
      <a:lt1>
        <a:srgbClr val="FFFFFF"/>
      </a:lt1>
      <a:dk2>
        <a:srgbClr val="595959"/>
      </a:dk2>
      <a:lt2>
        <a:srgbClr val="EEEEEE"/>
      </a:lt2>
      <a:accent1>
        <a:srgbClr val="4285F4"/>
      </a:accent1>
      <a:accent2>
        <a:srgbClr val="212121"/>
      </a:accent2>
      <a:accent3>
        <a:srgbClr val="78909C"/>
      </a:accent3>
      <a:accent4>
        <a:srgbClr val="FFAB40"/>
      </a:accent4>
      <a:accent5>
        <a:srgbClr val="0097A7"/>
      </a:accent5>
      <a:accent6>
        <a:srgbClr val="EEFF41"/>
      </a:accent6>
      <a:hlink>
        <a:srgbClr val="0097A7"/>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